
<file path=[Content_Types].xml><?xml version="1.0" encoding="utf-8"?>
<Types xmlns="http://schemas.openxmlformats.org/package/2006/content-types">
  <Default Extension="xml" ContentType="application/xml"/>
  <Default Extension="wmv" ContentType="video/x-ms-wmv"/>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11" r:id="rId2"/>
    <p:sldId id="412" r:id="rId3"/>
    <p:sldId id="413" r:id="rId4"/>
    <p:sldId id="414" r:id="rId5"/>
    <p:sldId id="374" r:id="rId6"/>
    <p:sldId id="379" r:id="rId7"/>
    <p:sldId id="378" r:id="rId8"/>
    <p:sldId id="375" r:id="rId9"/>
    <p:sldId id="377" r:id="rId10"/>
    <p:sldId id="408" r:id="rId11"/>
    <p:sldId id="420" r:id="rId12"/>
    <p:sldId id="415" r:id="rId13"/>
    <p:sldId id="416" r:id="rId14"/>
    <p:sldId id="417" r:id="rId15"/>
    <p:sldId id="418" r:id="rId16"/>
    <p:sldId id="419"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3" autoAdjust="0"/>
    <p:restoredTop sz="94523"/>
  </p:normalViewPr>
  <p:slideViewPr>
    <p:cSldViewPr>
      <p:cViewPr>
        <p:scale>
          <a:sx n="82" d="100"/>
          <a:sy n="82" d="100"/>
        </p:scale>
        <p:origin x="1280" y="3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1" Type="http://schemas.microsoft.com/office/2007/relationships/media" Target="../media/media1.wmv"/><Relationship Id="rId2" Type="http://schemas.openxmlformats.org/officeDocument/2006/relationships/video" Target="../media/media1.wmv"/></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7.png"/><Relationship Id="rId5" Type="http://schemas.openxmlformats.org/officeDocument/2006/relationships/image" Target="../media/image8.png"/><Relationship Id="rId1" Type="http://schemas.microsoft.com/office/2007/relationships/media" Target="../media/media2.wmv"/><Relationship Id="rId2" Type="http://schemas.openxmlformats.org/officeDocument/2006/relationships/video" Target="../media/media2.wm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imated Slide Layout Sign">
    <p:bg>
      <p:bgPr>
        <a:gradFill rotWithShape="1">
          <a:gsLst>
            <a:gs pos="0">
              <a:schemeClr val="bg1">
                <a:tint val="80000"/>
                <a:satMod val="300000"/>
              </a:schemeClr>
            </a:gs>
            <a:gs pos="100000">
              <a:schemeClr val="bg1">
                <a:lumMod val="95000"/>
                <a:lumOff val="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sign_animated_120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41729952"/>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03" y="-529120"/>
            <a:ext cx="9036692" cy="6777520"/>
          </a:xfrm>
          <a:prstGeom prst="rect">
            <a:avLst/>
          </a:prstGeom>
        </p:spPr>
      </p:pic>
    </p:spTree>
    <p:extLst>
      <p:ext uri="{BB962C8B-B14F-4D97-AF65-F5344CB8AC3E}">
        <p14:creationId xmlns:p14="http://schemas.microsoft.com/office/powerpoint/2010/main" val="1086224901"/>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7499" y="0"/>
            <a:ext cx="7153534" cy="11727106"/>
          </a:xfrm>
          <a:prstGeom prst="rect">
            <a:avLst/>
          </a:prstGeom>
        </p:spPr>
      </p:pic>
    </p:spTree>
    <p:extLst>
      <p:ext uri="{BB962C8B-B14F-4D97-AF65-F5344CB8AC3E}">
        <p14:creationId xmlns:p14="http://schemas.microsoft.com/office/powerpoint/2010/main" val="1593533271"/>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58025" y="0"/>
            <a:ext cx="3000375" cy="6858000"/>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914400" y="0"/>
            <a:ext cx="2990100" cy="6858000"/>
          </a:xfrm>
          <a:prstGeom prst="rect">
            <a:avLst/>
          </a:prstGeom>
        </p:spPr>
      </p:pic>
    </p:spTree>
    <p:extLst>
      <p:ext uri="{BB962C8B-B14F-4D97-AF65-F5344CB8AC3E}">
        <p14:creationId xmlns:p14="http://schemas.microsoft.com/office/powerpoint/2010/main" val="3909985897"/>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pic>
        <p:nvPicPr>
          <p:cNvPr id="8" name="Sk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3" y="0"/>
            <a:ext cx="9139233"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3000" y="-2655014"/>
            <a:ext cx="16306799" cy="16066214"/>
          </a:xfrm>
          <a:prstGeom prst="rect">
            <a:avLst/>
          </a:prstGeom>
        </p:spPr>
      </p:pic>
    </p:spTree>
    <p:extLst>
      <p:ext uri="{BB962C8B-B14F-4D97-AF65-F5344CB8AC3E}">
        <p14:creationId xmlns:p14="http://schemas.microsoft.com/office/powerpoint/2010/main" val="4087599558"/>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735720"/>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rotWithShape="1">
          <a:gsLst>
            <a:gs pos="0">
              <a:schemeClr val="bg1">
                <a:tint val="80000"/>
                <a:satMod val="300000"/>
              </a:schemeClr>
            </a:gs>
            <a:gs pos="100000">
              <a:schemeClr val="bg1">
                <a:lumMod val="95000"/>
                <a:lumOff val="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7" name="Thea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00"/>
            <a:ext cx="9144000" cy="5429249"/>
          </a:xfrm>
          <a:prstGeom prst="rect">
            <a:avLst/>
          </a:prstGeom>
        </p:spPr>
      </p:pic>
    </p:spTree>
    <p:extLst>
      <p:ext uri="{BB962C8B-B14F-4D97-AF65-F5344CB8AC3E}">
        <p14:creationId xmlns:p14="http://schemas.microsoft.com/office/powerpoint/2010/main" val="2059158920"/>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0" y="1287456"/>
            <a:ext cx="13988912" cy="5875344"/>
          </a:xfrm>
          <a:prstGeom prst="rect">
            <a:avLst/>
          </a:prstGeom>
        </p:spPr>
      </p:pic>
    </p:spTree>
    <p:extLst>
      <p:ext uri="{BB962C8B-B14F-4D97-AF65-F5344CB8AC3E}">
        <p14:creationId xmlns:p14="http://schemas.microsoft.com/office/powerpoint/2010/main" val="2068692470"/>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338" y="-203770"/>
            <a:ext cx="10847538" cy="3556570"/>
          </a:xfrm>
          <a:prstGeom prst="rect">
            <a:avLst/>
          </a:prstGeom>
        </p:spPr>
      </p:pic>
    </p:spTree>
    <p:extLst>
      <p:ext uri="{BB962C8B-B14F-4D97-AF65-F5344CB8AC3E}">
        <p14:creationId xmlns:p14="http://schemas.microsoft.com/office/powerpoint/2010/main" val="3118647722"/>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10" name="Sk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3" y="0"/>
            <a:ext cx="9139233"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416" y="1295400"/>
            <a:ext cx="11198832" cy="5715000"/>
          </a:xfrm>
          <a:prstGeom prst="rect">
            <a:avLst/>
          </a:prstGeom>
        </p:spPr>
      </p:pic>
    </p:spTree>
    <p:extLst>
      <p:ext uri="{BB962C8B-B14F-4D97-AF65-F5344CB8AC3E}">
        <p14:creationId xmlns:p14="http://schemas.microsoft.com/office/powerpoint/2010/main" val="3600202285"/>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nimated Slide Layout Billboard">
    <p:spTree>
      <p:nvGrpSpPr>
        <p:cNvPr id="1" name=""/>
        <p:cNvGrpSpPr/>
        <p:nvPr/>
      </p:nvGrpSpPr>
      <p:grpSpPr>
        <a:xfrm>
          <a:off x="0" y="0"/>
          <a:ext cx="0" cy="0"/>
          <a:chOff x="0" y="0"/>
          <a:chExt cx="0" cy="0"/>
        </a:xfrm>
      </p:grpSpPr>
      <p:pic>
        <p:nvPicPr>
          <p:cNvPr id="2" name="sign_sky.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9490" y="1524000"/>
            <a:ext cx="9411128" cy="9411128"/>
          </a:xfrm>
          <a:prstGeom prst="rect">
            <a:avLst/>
          </a:prstGeom>
        </p:spPr>
      </p:pic>
    </p:spTree>
    <p:extLst>
      <p:ext uri="{BB962C8B-B14F-4D97-AF65-F5344CB8AC3E}">
        <p14:creationId xmlns:p14="http://schemas.microsoft.com/office/powerpoint/2010/main" val="2643039561"/>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pic>
        <p:nvPicPr>
          <p:cNvPr id="12" name="Sk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3" y="0"/>
            <a:ext cx="9139233"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490" y="1524000"/>
            <a:ext cx="9411128" cy="9411128"/>
          </a:xfrm>
          <a:prstGeom prst="rect">
            <a:avLst/>
          </a:prstGeom>
        </p:spPr>
      </p:pic>
    </p:spTree>
    <p:extLst>
      <p:ext uri="{BB962C8B-B14F-4D97-AF65-F5344CB8AC3E}">
        <p14:creationId xmlns:p14="http://schemas.microsoft.com/office/powerpoint/2010/main" val="588734602"/>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38175"/>
            <a:ext cx="4191000" cy="314325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3400" y="179798"/>
            <a:ext cx="5880100" cy="4410075"/>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 y="2209800"/>
            <a:ext cx="9220200" cy="5410200"/>
          </a:xfrm>
          <a:prstGeom prst="rect">
            <a:avLst/>
          </a:prstGeom>
        </p:spPr>
      </p:pic>
    </p:spTree>
    <p:extLst>
      <p:ext uri="{BB962C8B-B14F-4D97-AF65-F5344CB8AC3E}">
        <p14:creationId xmlns:p14="http://schemas.microsoft.com/office/powerpoint/2010/main" val="2192738306"/>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00"/>
            <a:ext cx="9144000" cy="6858000"/>
          </a:xfrm>
          <a:prstGeom prst="rect">
            <a:avLst/>
          </a:prstGeom>
        </p:spPr>
      </p:pic>
    </p:spTree>
    <p:extLst>
      <p:ext uri="{BB962C8B-B14F-4D97-AF65-F5344CB8AC3E}">
        <p14:creationId xmlns:p14="http://schemas.microsoft.com/office/powerpoint/2010/main" val="3343647300"/>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59" r:id="rId1"/>
    <p:sldLayoutId id="2147483661" r:id="rId2"/>
    <p:sldLayoutId id="2147483658" r:id="rId3"/>
    <p:sldLayoutId id="2147483657" r:id="rId4"/>
    <p:sldLayoutId id="2147483656" r:id="rId5"/>
    <p:sldLayoutId id="2147483655" r:id="rId6"/>
    <p:sldLayoutId id="2147483660" r:id="rId7"/>
    <p:sldLayoutId id="2147483654" r:id="rId8"/>
    <p:sldLayoutId id="2147483653" r:id="rId9"/>
    <p:sldLayoutId id="2147483652" r:id="rId10"/>
    <p:sldLayoutId id="2147483651" r:id="rId11"/>
    <p:sldLayoutId id="2147483650" r:id="rId12"/>
    <p:sldLayoutId id="2147483649" r:id="rId13"/>
    <p:sldLayoutId id="2147483662" r:id="rId14"/>
  </p:sldLayoutIdLst>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jpeg"/><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eg"/><Relationship Id="rId3"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4.xml"/><Relationship Id="rId2"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2"/>
          <p:cNvSpPr txBox="1">
            <a:spLocks noChangeArrowheads="1"/>
          </p:cNvSpPr>
          <p:nvPr/>
        </p:nvSpPr>
        <p:spPr bwMode="auto">
          <a:xfrm>
            <a:off x="1643063" y="2806700"/>
            <a:ext cx="28527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contourW="63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09</a:t>
            </a:r>
          </a:p>
        </p:txBody>
      </p:sp>
      <p:sp>
        <p:nvSpPr>
          <p:cNvPr id="2" name="TextBox 1"/>
          <p:cNvSpPr txBox="1"/>
          <p:nvPr/>
        </p:nvSpPr>
        <p:spPr>
          <a:xfrm>
            <a:off x="4259012" y="3073397"/>
            <a:ext cx="685800" cy="1569660"/>
          </a:xfrm>
          <a:prstGeom prst="rect">
            <a:avLst/>
          </a:prstGeom>
          <a:noFill/>
        </p:spPr>
        <p:txBody>
          <a:bodyPr wrap="square" rtlCol="0">
            <a:spAutoFit/>
            <a:scene3d>
              <a:camera prst="orthographicFront"/>
              <a:lightRig rig="threePt" dir="t"/>
            </a:scene3d>
            <a:sp3d extrusionH="57150" contourW="12700">
              <a:bevelT w="38100" h="38100"/>
            </a:sp3d>
          </a:bodyPr>
          <a:lstStyle/>
          <a:p>
            <a:r>
              <a:rPr lang="en-US" sz="9600" dirty="0" smtClean="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rPr>
              <a:t>:</a:t>
            </a:r>
            <a:endParaRPr lang="en-US" sz="9600" dirty="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endParaRPr>
          </a:p>
        </p:txBody>
      </p:sp>
      <p:sp>
        <p:nvSpPr>
          <p:cNvPr id="69" name="TextBox 68"/>
          <p:cNvSpPr txBox="1"/>
          <p:nvPr/>
        </p:nvSpPr>
        <p:spPr>
          <a:xfrm>
            <a:off x="1134497" y="5943600"/>
            <a:ext cx="7179805" cy="369332"/>
          </a:xfrm>
          <a:prstGeom prst="rect">
            <a:avLst/>
          </a:prstGeom>
          <a:noFill/>
        </p:spPr>
        <p:txBody>
          <a:bodyPr wrap="square" rtlCol="0">
            <a:spAutoFit/>
          </a:bodyPr>
          <a:lstStyle/>
          <a:p>
            <a:pPr algn="ctr"/>
            <a:r>
              <a:rPr lang="en-US" dirty="0" smtClean="0"/>
              <a:t>How many questions can you answer on your </a:t>
            </a:r>
            <a:r>
              <a:rPr lang="en-US" smtClean="0"/>
              <a:t>mini safari in 10 mins?</a:t>
            </a:r>
            <a:endParaRPr lang="en-US" dirty="0"/>
          </a:p>
        </p:txBody>
      </p:sp>
      <p:sp>
        <p:nvSpPr>
          <p:cNvPr id="65" name="5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59</a:t>
            </a:r>
          </a:p>
        </p:txBody>
      </p:sp>
      <p:sp>
        <p:nvSpPr>
          <p:cNvPr id="66" name="5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58</a:t>
            </a:r>
          </a:p>
        </p:txBody>
      </p:sp>
      <p:sp>
        <p:nvSpPr>
          <p:cNvPr id="67" name="5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57</a:t>
            </a:r>
          </a:p>
        </p:txBody>
      </p:sp>
      <p:sp>
        <p:nvSpPr>
          <p:cNvPr id="68" name="5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56</a:t>
            </a:r>
          </a:p>
        </p:txBody>
      </p:sp>
      <p:sp>
        <p:nvSpPr>
          <p:cNvPr id="70" name="5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55</a:t>
            </a:r>
          </a:p>
        </p:txBody>
      </p:sp>
      <p:sp>
        <p:nvSpPr>
          <p:cNvPr id="71" name="5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54</a:t>
            </a:r>
          </a:p>
        </p:txBody>
      </p:sp>
      <p:sp>
        <p:nvSpPr>
          <p:cNvPr id="72" name="5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53</a:t>
            </a:r>
          </a:p>
        </p:txBody>
      </p:sp>
      <p:sp>
        <p:nvSpPr>
          <p:cNvPr id="73" name="5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52</a:t>
            </a:r>
          </a:p>
        </p:txBody>
      </p:sp>
      <p:sp>
        <p:nvSpPr>
          <p:cNvPr id="74" name="5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51</a:t>
            </a:r>
          </a:p>
        </p:txBody>
      </p:sp>
      <p:sp>
        <p:nvSpPr>
          <p:cNvPr id="75" name="5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50</a:t>
            </a:r>
          </a:p>
        </p:txBody>
      </p:sp>
      <p:sp>
        <p:nvSpPr>
          <p:cNvPr id="76" name="4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49</a:t>
            </a:r>
          </a:p>
        </p:txBody>
      </p:sp>
      <p:sp>
        <p:nvSpPr>
          <p:cNvPr id="77" name="4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48</a:t>
            </a:r>
          </a:p>
        </p:txBody>
      </p:sp>
      <p:sp>
        <p:nvSpPr>
          <p:cNvPr id="78" name="4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47</a:t>
            </a:r>
          </a:p>
        </p:txBody>
      </p:sp>
      <p:sp>
        <p:nvSpPr>
          <p:cNvPr id="79" name="4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46</a:t>
            </a:r>
          </a:p>
        </p:txBody>
      </p:sp>
      <p:sp>
        <p:nvSpPr>
          <p:cNvPr id="80" name="4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45</a:t>
            </a:r>
          </a:p>
        </p:txBody>
      </p:sp>
      <p:sp>
        <p:nvSpPr>
          <p:cNvPr id="81" name="4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44</a:t>
            </a:r>
          </a:p>
        </p:txBody>
      </p:sp>
      <p:sp>
        <p:nvSpPr>
          <p:cNvPr id="82" name="4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43</a:t>
            </a:r>
          </a:p>
        </p:txBody>
      </p:sp>
      <p:sp>
        <p:nvSpPr>
          <p:cNvPr id="83" name="4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42</a:t>
            </a:r>
          </a:p>
        </p:txBody>
      </p:sp>
      <p:sp>
        <p:nvSpPr>
          <p:cNvPr id="84" name="4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41</a:t>
            </a:r>
          </a:p>
        </p:txBody>
      </p:sp>
      <p:sp>
        <p:nvSpPr>
          <p:cNvPr id="85" name="4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40</a:t>
            </a:r>
          </a:p>
        </p:txBody>
      </p:sp>
      <p:sp>
        <p:nvSpPr>
          <p:cNvPr id="86" name="3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39</a:t>
            </a:r>
          </a:p>
        </p:txBody>
      </p:sp>
      <p:sp>
        <p:nvSpPr>
          <p:cNvPr id="87" name="3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38</a:t>
            </a:r>
            <a:endParaRPr lang="en-US" sz="13800" b="1" dirty="0">
              <a:ln w="28575">
                <a:solidFill>
                  <a:srgbClr val="92D050"/>
                </a:solidFill>
              </a:ln>
              <a:solidFill>
                <a:schemeClr val="bg1"/>
              </a:solidFill>
              <a:effectLst/>
              <a:latin typeface="Verdana" pitchFamily="34" charset="0"/>
            </a:endParaRPr>
          </a:p>
        </p:txBody>
      </p:sp>
      <p:sp>
        <p:nvSpPr>
          <p:cNvPr id="88" name="3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37</a:t>
            </a:r>
          </a:p>
        </p:txBody>
      </p:sp>
      <p:sp>
        <p:nvSpPr>
          <p:cNvPr id="89" name="3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36</a:t>
            </a:r>
          </a:p>
        </p:txBody>
      </p:sp>
      <p:sp>
        <p:nvSpPr>
          <p:cNvPr id="90" name="3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35</a:t>
            </a:r>
          </a:p>
        </p:txBody>
      </p:sp>
      <p:sp>
        <p:nvSpPr>
          <p:cNvPr id="91" name="3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34</a:t>
            </a:r>
          </a:p>
        </p:txBody>
      </p:sp>
      <p:sp>
        <p:nvSpPr>
          <p:cNvPr id="92" name="3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33</a:t>
            </a:r>
          </a:p>
        </p:txBody>
      </p:sp>
      <p:sp>
        <p:nvSpPr>
          <p:cNvPr id="93" name="3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32</a:t>
            </a:r>
          </a:p>
        </p:txBody>
      </p:sp>
      <p:sp>
        <p:nvSpPr>
          <p:cNvPr id="94" name="3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31</a:t>
            </a:r>
          </a:p>
        </p:txBody>
      </p:sp>
      <p:sp>
        <p:nvSpPr>
          <p:cNvPr id="95" name="3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30</a:t>
            </a:r>
          </a:p>
        </p:txBody>
      </p:sp>
      <p:sp>
        <p:nvSpPr>
          <p:cNvPr id="96" name="2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29</a:t>
            </a:r>
          </a:p>
        </p:txBody>
      </p:sp>
      <p:sp>
        <p:nvSpPr>
          <p:cNvPr id="97" name="2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28</a:t>
            </a:r>
          </a:p>
        </p:txBody>
      </p:sp>
      <p:sp>
        <p:nvSpPr>
          <p:cNvPr id="98" name="2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27</a:t>
            </a:r>
          </a:p>
        </p:txBody>
      </p:sp>
      <p:sp>
        <p:nvSpPr>
          <p:cNvPr id="99" name="2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26</a:t>
            </a:r>
          </a:p>
        </p:txBody>
      </p:sp>
      <p:sp>
        <p:nvSpPr>
          <p:cNvPr id="100" name="2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25</a:t>
            </a:r>
          </a:p>
        </p:txBody>
      </p:sp>
      <p:sp>
        <p:nvSpPr>
          <p:cNvPr id="101" name="2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24</a:t>
            </a:r>
          </a:p>
        </p:txBody>
      </p:sp>
      <p:sp>
        <p:nvSpPr>
          <p:cNvPr id="102" name="2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23</a:t>
            </a:r>
          </a:p>
        </p:txBody>
      </p:sp>
      <p:sp>
        <p:nvSpPr>
          <p:cNvPr id="103" name="2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22</a:t>
            </a:r>
          </a:p>
        </p:txBody>
      </p:sp>
      <p:sp>
        <p:nvSpPr>
          <p:cNvPr id="104" name="2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21</a:t>
            </a:r>
          </a:p>
        </p:txBody>
      </p:sp>
      <p:sp>
        <p:nvSpPr>
          <p:cNvPr id="105" name="2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20</a:t>
            </a:r>
          </a:p>
        </p:txBody>
      </p:sp>
      <p:sp>
        <p:nvSpPr>
          <p:cNvPr id="106" name="1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19</a:t>
            </a:r>
          </a:p>
        </p:txBody>
      </p:sp>
      <p:sp>
        <p:nvSpPr>
          <p:cNvPr id="107" name="1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18</a:t>
            </a:r>
          </a:p>
        </p:txBody>
      </p:sp>
      <p:sp>
        <p:nvSpPr>
          <p:cNvPr id="108" name="1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17</a:t>
            </a:r>
          </a:p>
        </p:txBody>
      </p:sp>
      <p:sp>
        <p:nvSpPr>
          <p:cNvPr id="109" name="1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16</a:t>
            </a:r>
          </a:p>
        </p:txBody>
      </p:sp>
      <p:sp>
        <p:nvSpPr>
          <p:cNvPr id="110" name="1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15</a:t>
            </a:r>
          </a:p>
        </p:txBody>
      </p:sp>
      <p:sp>
        <p:nvSpPr>
          <p:cNvPr id="111" name="1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14</a:t>
            </a:r>
            <a:endParaRPr lang="en-US" sz="13800" b="1" dirty="0">
              <a:ln w="28575">
                <a:solidFill>
                  <a:srgbClr val="92D050"/>
                </a:solidFill>
              </a:ln>
              <a:solidFill>
                <a:schemeClr val="bg1"/>
              </a:solidFill>
              <a:effectLst/>
              <a:latin typeface="Verdana" pitchFamily="34" charset="0"/>
            </a:endParaRPr>
          </a:p>
        </p:txBody>
      </p:sp>
      <p:sp>
        <p:nvSpPr>
          <p:cNvPr id="112" name="1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13</a:t>
            </a:r>
          </a:p>
        </p:txBody>
      </p:sp>
      <p:sp>
        <p:nvSpPr>
          <p:cNvPr id="113" name="1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12</a:t>
            </a:r>
          </a:p>
        </p:txBody>
      </p:sp>
      <p:sp>
        <p:nvSpPr>
          <p:cNvPr id="114" name="1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11</a:t>
            </a:r>
          </a:p>
        </p:txBody>
      </p:sp>
      <p:sp>
        <p:nvSpPr>
          <p:cNvPr id="115" name="1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10</a:t>
            </a:r>
          </a:p>
        </p:txBody>
      </p:sp>
      <p:sp>
        <p:nvSpPr>
          <p:cNvPr id="116" name="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09</a:t>
            </a:r>
          </a:p>
        </p:txBody>
      </p:sp>
      <p:sp>
        <p:nvSpPr>
          <p:cNvPr id="117" name="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08</a:t>
            </a:r>
          </a:p>
        </p:txBody>
      </p:sp>
      <p:sp>
        <p:nvSpPr>
          <p:cNvPr id="118" name="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07</a:t>
            </a:r>
          </a:p>
        </p:txBody>
      </p:sp>
      <p:sp>
        <p:nvSpPr>
          <p:cNvPr id="119" name="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06</a:t>
            </a:r>
          </a:p>
        </p:txBody>
      </p:sp>
      <p:sp>
        <p:nvSpPr>
          <p:cNvPr id="120" name="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05</a:t>
            </a:r>
          </a:p>
        </p:txBody>
      </p:sp>
      <p:sp>
        <p:nvSpPr>
          <p:cNvPr id="121" name="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04</a:t>
            </a:r>
          </a:p>
        </p:txBody>
      </p:sp>
      <p:sp>
        <p:nvSpPr>
          <p:cNvPr id="122" name="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03</a:t>
            </a:r>
          </a:p>
        </p:txBody>
      </p:sp>
      <p:sp>
        <p:nvSpPr>
          <p:cNvPr id="123" name="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02</a:t>
            </a:r>
          </a:p>
        </p:txBody>
      </p:sp>
      <p:sp>
        <p:nvSpPr>
          <p:cNvPr id="124" name="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01</a:t>
            </a:r>
          </a:p>
        </p:txBody>
      </p:sp>
      <p:sp>
        <p:nvSpPr>
          <p:cNvPr id="125" name="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00</a:t>
            </a:r>
          </a:p>
        </p:txBody>
      </p:sp>
    </p:spTree>
    <p:extLst>
      <p:ext uri="{BB962C8B-B14F-4D97-AF65-F5344CB8AC3E}">
        <p14:creationId xmlns:p14="http://schemas.microsoft.com/office/powerpoint/2010/main" val="2377635252"/>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xit" presetSubtype="0" fill="hold" grpId="1" nodeType="withEffect">
                                  <p:stCondLst>
                                    <p:cond delay="1000"/>
                                  </p:stCondLst>
                                  <p:childTnLst>
                                    <p:set>
                                      <p:cBhvr>
                                        <p:cTn id="8" dur="1" fill="hold">
                                          <p:stCondLst>
                                            <p:cond delay="0"/>
                                          </p:stCondLst>
                                        </p:cTn>
                                        <p:tgtEl>
                                          <p:spTgt spid="65"/>
                                        </p:tgtEl>
                                        <p:attrNameLst>
                                          <p:attrName>style.visibility</p:attrName>
                                        </p:attrNameLst>
                                      </p:cBhvr>
                                      <p:to>
                                        <p:strVal val="hidden"/>
                                      </p:to>
                                    </p:set>
                                  </p:childTnLst>
                                </p:cTn>
                              </p:par>
                              <p:par>
                                <p:cTn id="9" presetID="1" presetClass="entr" presetSubtype="0" fill="hold" grpId="0" nodeType="withEffect">
                                  <p:stCondLst>
                                    <p:cond delay="100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xit" presetSubtype="0" fill="hold" grpId="1" nodeType="withEffect">
                                  <p:stCondLst>
                                    <p:cond delay="2000"/>
                                  </p:stCondLst>
                                  <p:childTnLst>
                                    <p:set>
                                      <p:cBhvr>
                                        <p:cTn id="12" dur="1" fill="hold">
                                          <p:stCondLst>
                                            <p:cond delay="0"/>
                                          </p:stCondLst>
                                        </p:cTn>
                                        <p:tgtEl>
                                          <p:spTgt spid="66"/>
                                        </p:tgtEl>
                                        <p:attrNameLst>
                                          <p:attrName>style.visibility</p:attrName>
                                        </p:attrNameLst>
                                      </p:cBhvr>
                                      <p:to>
                                        <p:strVal val="hidden"/>
                                      </p:to>
                                    </p:set>
                                  </p:childTnLst>
                                </p:cTn>
                              </p:par>
                              <p:par>
                                <p:cTn id="13" presetID="1" presetClass="entr" presetSubtype="0" fill="hold" grpId="0" nodeType="withEffect">
                                  <p:stCondLst>
                                    <p:cond delay="200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xit" presetSubtype="0" fill="hold" grpId="1" nodeType="withEffect">
                                  <p:stCondLst>
                                    <p:cond delay="3000"/>
                                  </p:stCondLst>
                                  <p:childTnLst>
                                    <p:set>
                                      <p:cBhvr>
                                        <p:cTn id="16" dur="1" fill="hold">
                                          <p:stCondLst>
                                            <p:cond delay="0"/>
                                          </p:stCondLst>
                                        </p:cTn>
                                        <p:tgtEl>
                                          <p:spTgt spid="67"/>
                                        </p:tgtEl>
                                        <p:attrNameLst>
                                          <p:attrName>style.visibility</p:attrName>
                                        </p:attrNameLst>
                                      </p:cBhvr>
                                      <p:to>
                                        <p:strVal val="hidden"/>
                                      </p:to>
                                    </p:set>
                                  </p:childTnLst>
                                </p:cTn>
                              </p:par>
                              <p:par>
                                <p:cTn id="17" presetID="1" presetClass="entr" presetSubtype="0" fill="hold" grpId="0" nodeType="withEffect">
                                  <p:stCondLst>
                                    <p:cond delay="300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xit" presetSubtype="0" fill="hold" grpId="1" nodeType="withEffect">
                                  <p:stCondLst>
                                    <p:cond delay="4000"/>
                                  </p:stCondLst>
                                  <p:childTnLst>
                                    <p:set>
                                      <p:cBhvr>
                                        <p:cTn id="20" dur="1" fill="hold">
                                          <p:stCondLst>
                                            <p:cond delay="0"/>
                                          </p:stCondLst>
                                        </p:cTn>
                                        <p:tgtEl>
                                          <p:spTgt spid="68"/>
                                        </p:tgtEl>
                                        <p:attrNameLst>
                                          <p:attrName>style.visibility</p:attrName>
                                        </p:attrNameLst>
                                      </p:cBhvr>
                                      <p:to>
                                        <p:strVal val="hidden"/>
                                      </p:to>
                                    </p:set>
                                  </p:childTnLst>
                                </p:cTn>
                              </p:par>
                              <p:par>
                                <p:cTn id="21" presetID="1" presetClass="entr" presetSubtype="0" fill="hold" grpId="0" nodeType="withEffect">
                                  <p:stCondLst>
                                    <p:cond delay="400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xit" presetSubtype="0" fill="hold" grpId="1" nodeType="withEffect">
                                  <p:stCondLst>
                                    <p:cond delay="5000"/>
                                  </p:stCondLst>
                                  <p:childTnLst>
                                    <p:set>
                                      <p:cBhvr>
                                        <p:cTn id="24" dur="1" fill="hold">
                                          <p:stCondLst>
                                            <p:cond delay="0"/>
                                          </p:stCondLst>
                                        </p:cTn>
                                        <p:tgtEl>
                                          <p:spTgt spid="70"/>
                                        </p:tgtEl>
                                        <p:attrNameLst>
                                          <p:attrName>style.visibility</p:attrName>
                                        </p:attrNameLst>
                                      </p:cBhvr>
                                      <p:to>
                                        <p:strVal val="hidden"/>
                                      </p:to>
                                    </p:set>
                                  </p:childTnLst>
                                </p:cTn>
                              </p:par>
                              <p:par>
                                <p:cTn id="25" presetID="1" presetClass="entr" presetSubtype="0" fill="hold" grpId="0" nodeType="withEffect">
                                  <p:stCondLst>
                                    <p:cond delay="500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xit" presetSubtype="0" fill="hold" grpId="1" nodeType="withEffect">
                                  <p:stCondLst>
                                    <p:cond delay="6000"/>
                                  </p:stCondLst>
                                  <p:childTnLst>
                                    <p:set>
                                      <p:cBhvr>
                                        <p:cTn id="28" dur="1" fill="hold">
                                          <p:stCondLst>
                                            <p:cond delay="0"/>
                                          </p:stCondLst>
                                        </p:cTn>
                                        <p:tgtEl>
                                          <p:spTgt spid="71"/>
                                        </p:tgtEl>
                                        <p:attrNameLst>
                                          <p:attrName>style.visibility</p:attrName>
                                        </p:attrNameLst>
                                      </p:cBhvr>
                                      <p:to>
                                        <p:strVal val="hidden"/>
                                      </p:to>
                                    </p:set>
                                  </p:childTnLst>
                                </p:cTn>
                              </p:par>
                              <p:par>
                                <p:cTn id="29" presetID="1" presetClass="entr" presetSubtype="0" fill="hold" grpId="0" nodeType="withEffect">
                                  <p:stCondLst>
                                    <p:cond delay="600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xit" presetSubtype="0" fill="hold" grpId="1" nodeType="withEffect">
                                  <p:stCondLst>
                                    <p:cond delay="7000"/>
                                  </p:stCondLst>
                                  <p:childTnLst>
                                    <p:set>
                                      <p:cBhvr>
                                        <p:cTn id="32" dur="1" fill="hold">
                                          <p:stCondLst>
                                            <p:cond delay="0"/>
                                          </p:stCondLst>
                                        </p:cTn>
                                        <p:tgtEl>
                                          <p:spTgt spid="72"/>
                                        </p:tgtEl>
                                        <p:attrNameLst>
                                          <p:attrName>style.visibility</p:attrName>
                                        </p:attrNameLst>
                                      </p:cBhvr>
                                      <p:to>
                                        <p:strVal val="hidden"/>
                                      </p:to>
                                    </p:set>
                                  </p:childTnLst>
                                </p:cTn>
                              </p:par>
                              <p:par>
                                <p:cTn id="33" presetID="1" presetClass="entr" presetSubtype="0" fill="hold" grpId="0" nodeType="withEffect">
                                  <p:stCondLst>
                                    <p:cond delay="700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xit" presetSubtype="0" fill="hold" grpId="1" nodeType="withEffect">
                                  <p:stCondLst>
                                    <p:cond delay="8000"/>
                                  </p:stCondLst>
                                  <p:childTnLst>
                                    <p:set>
                                      <p:cBhvr>
                                        <p:cTn id="36" dur="1" fill="hold">
                                          <p:stCondLst>
                                            <p:cond delay="0"/>
                                          </p:stCondLst>
                                        </p:cTn>
                                        <p:tgtEl>
                                          <p:spTgt spid="73"/>
                                        </p:tgtEl>
                                        <p:attrNameLst>
                                          <p:attrName>style.visibility</p:attrName>
                                        </p:attrNameLst>
                                      </p:cBhvr>
                                      <p:to>
                                        <p:strVal val="hidden"/>
                                      </p:to>
                                    </p:set>
                                  </p:childTnLst>
                                </p:cTn>
                              </p:par>
                              <p:par>
                                <p:cTn id="37" presetID="1" presetClass="entr" presetSubtype="0" fill="hold" grpId="0" nodeType="withEffect">
                                  <p:stCondLst>
                                    <p:cond delay="800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xit" presetSubtype="0" fill="hold" grpId="1" nodeType="withEffect">
                                  <p:stCondLst>
                                    <p:cond delay="9000"/>
                                  </p:stCondLst>
                                  <p:childTnLst>
                                    <p:set>
                                      <p:cBhvr>
                                        <p:cTn id="40" dur="1" fill="hold">
                                          <p:stCondLst>
                                            <p:cond delay="0"/>
                                          </p:stCondLst>
                                        </p:cTn>
                                        <p:tgtEl>
                                          <p:spTgt spid="74"/>
                                        </p:tgtEl>
                                        <p:attrNameLst>
                                          <p:attrName>style.visibility</p:attrName>
                                        </p:attrNameLst>
                                      </p:cBhvr>
                                      <p:to>
                                        <p:strVal val="hidden"/>
                                      </p:to>
                                    </p:set>
                                  </p:childTnLst>
                                </p:cTn>
                              </p:par>
                              <p:par>
                                <p:cTn id="41" presetID="1" presetClass="entr" presetSubtype="0" fill="hold" grpId="0" nodeType="withEffect">
                                  <p:stCondLst>
                                    <p:cond delay="900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xit" presetSubtype="0" fill="hold" grpId="1" nodeType="withEffect">
                                  <p:stCondLst>
                                    <p:cond delay="10000"/>
                                  </p:stCondLst>
                                  <p:childTnLst>
                                    <p:set>
                                      <p:cBhvr>
                                        <p:cTn id="44" dur="1" fill="hold">
                                          <p:stCondLst>
                                            <p:cond delay="0"/>
                                          </p:stCondLst>
                                        </p:cTn>
                                        <p:tgtEl>
                                          <p:spTgt spid="75"/>
                                        </p:tgtEl>
                                        <p:attrNameLst>
                                          <p:attrName>style.visibility</p:attrName>
                                        </p:attrNameLst>
                                      </p:cBhvr>
                                      <p:to>
                                        <p:strVal val="hidden"/>
                                      </p:to>
                                    </p:set>
                                  </p:childTnLst>
                                </p:cTn>
                              </p:par>
                              <p:par>
                                <p:cTn id="45" presetID="1" presetClass="entr" presetSubtype="0" fill="hold" grpId="0" nodeType="withEffect">
                                  <p:stCondLst>
                                    <p:cond delay="10000"/>
                                  </p:stCondLst>
                                  <p:childTnLst>
                                    <p:set>
                                      <p:cBhvr>
                                        <p:cTn id="46" dur="1" fill="hold">
                                          <p:stCondLst>
                                            <p:cond delay="0"/>
                                          </p:stCondLst>
                                        </p:cTn>
                                        <p:tgtEl>
                                          <p:spTgt spid="76"/>
                                        </p:tgtEl>
                                        <p:attrNameLst>
                                          <p:attrName>style.visibility</p:attrName>
                                        </p:attrNameLst>
                                      </p:cBhvr>
                                      <p:to>
                                        <p:strVal val="visible"/>
                                      </p:to>
                                    </p:set>
                                  </p:childTnLst>
                                </p:cTn>
                              </p:par>
                              <p:par>
                                <p:cTn id="47" presetID="1" presetClass="exit" presetSubtype="0" fill="hold" grpId="1" nodeType="withEffect">
                                  <p:stCondLst>
                                    <p:cond delay="11000"/>
                                  </p:stCondLst>
                                  <p:childTnLst>
                                    <p:set>
                                      <p:cBhvr>
                                        <p:cTn id="48" dur="1" fill="hold">
                                          <p:stCondLst>
                                            <p:cond delay="0"/>
                                          </p:stCondLst>
                                        </p:cTn>
                                        <p:tgtEl>
                                          <p:spTgt spid="76"/>
                                        </p:tgtEl>
                                        <p:attrNameLst>
                                          <p:attrName>style.visibility</p:attrName>
                                        </p:attrNameLst>
                                      </p:cBhvr>
                                      <p:to>
                                        <p:strVal val="hidden"/>
                                      </p:to>
                                    </p:set>
                                  </p:childTnLst>
                                </p:cTn>
                              </p:par>
                              <p:par>
                                <p:cTn id="49" presetID="1" presetClass="entr" presetSubtype="0" fill="hold" grpId="0" nodeType="withEffect">
                                  <p:stCondLst>
                                    <p:cond delay="11000"/>
                                  </p:stCondLst>
                                  <p:childTnLst>
                                    <p:set>
                                      <p:cBhvr>
                                        <p:cTn id="50" dur="1" fill="hold">
                                          <p:stCondLst>
                                            <p:cond delay="0"/>
                                          </p:stCondLst>
                                        </p:cTn>
                                        <p:tgtEl>
                                          <p:spTgt spid="77"/>
                                        </p:tgtEl>
                                        <p:attrNameLst>
                                          <p:attrName>style.visibility</p:attrName>
                                        </p:attrNameLst>
                                      </p:cBhvr>
                                      <p:to>
                                        <p:strVal val="visible"/>
                                      </p:to>
                                    </p:set>
                                  </p:childTnLst>
                                </p:cTn>
                              </p:par>
                              <p:par>
                                <p:cTn id="51" presetID="1" presetClass="exit" presetSubtype="0" fill="hold" grpId="1" nodeType="withEffect">
                                  <p:stCondLst>
                                    <p:cond delay="12000"/>
                                  </p:stCondLst>
                                  <p:childTnLst>
                                    <p:set>
                                      <p:cBhvr>
                                        <p:cTn id="52" dur="1" fill="hold">
                                          <p:stCondLst>
                                            <p:cond delay="0"/>
                                          </p:stCondLst>
                                        </p:cTn>
                                        <p:tgtEl>
                                          <p:spTgt spid="77"/>
                                        </p:tgtEl>
                                        <p:attrNameLst>
                                          <p:attrName>style.visibility</p:attrName>
                                        </p:attrNameLst>
                                      </p:cBhvr>
                                      <p:to>
                                        <p:strVal val="hidden"/>
                                      </p:to>
                                    </p:set>
                                  </p:childTnLst>
                                </p:cTn>
                              </p:par>
                              <p:par>
                                <p:cTn id="53" presetID="1" presetClass="entr" presetSubtype="0" fill="hold" grpId="0" nodeType="withEffect">
                                  <p:stCondLst>
                                    <p:cond delay="12000"/>
                                  </p:stCondLst>
                                  <p:childTnLst>
                                    <p:set>
                                      <p:cBhvr>
                                        <p:cTn id="54" dur="1" fill="hold">
                                          <p:stCondLst>
                                            <p:cond delay="0"/>
                                          </p:stCondLst>
                                        </p:cTn>
                                        <p:tgtEl>
                                          <p:spTgt spid="78"/>
                                        </p:tgtEl>
                                        <p:attrNameLst>
                                          <p:attrName>style.visibility</p:attrName>
                                        </p:attrNameLst>
                                      </p:cBhvr>
                                      <p:to>
                                        <p:strVal val="visible"/>
                                      </p:to>
                                    </p:set>
                                  </p:childTnLst>
                                </p:cTn>
                              </p:par>
                              <p:par>
                                <p:cTn id="55" presetID="1" presetClass="exit" presetSubtype="0" fill="hold" grpId="1" nodeType="withEffect">
                                  <p:stCondLst>
                                    <p:cond delay="13000"/>
                                  </p:stCondLst>
                                  <p:childTnLst>
                                    <p:set>
                                      <p:cBhvr>
                                        <p:cTn id="56" dur="1" fill="hold">
                                          <p:stCondLst>
                                            <p:cond delay="0"/>
                                          </p:stCondLst>
                                        </p:cTn>
                                        <p:tgtEl>
                                          <p:spTgt spid="78"/>
                                        </p:tgtEl>
                                        <p:attrNameLst>
                                          <p:attrName>style.visibility</p:attrName>
                                        </p:attrNameLst>
                                      </p:cBhvr>
                                      <p:to>
                                        <p:strVal val="hidden"/>
                                      </p:to>
                                    </p:set>
                                  </p:childTnLst>
                                </p:cTn>
                              </p:par>
                              <p:par>
                                <p:cTn id="57" presetID="1" presetClass="entr" presetSubtype="0" fill="hold" grpId="0" nodeType="withEffect">
                                  <p:stCondLst>
                                    <p:cond delay="13000"/>
                                  </p:stCondLst>
                                  <p:childTnLst>
                                    <p:set>
                                      <p:cBhvr>
                                        <p:cTn id="58" dur="1" fill="hold">
                                          <p:stCondLst>
                                            <p:cond delay="0"/>
                                          </p:stCondLst>
                                        </p:cTn>
                                        <p:tgtEl>
                                          <p:spTgt spid="79"/>
                                        </p:tgtEl>
                                        <p:attrNameLst>
                                          <p:attrName>style.visibility</p:attrName>
                                        </p:attrNameLst>
                                      </p:cBhvr>
                                      <p:to>
                                        <p:strVal val="visible"/>
                                      </p:to>
                                    </p:set>
                                  </p:childTnLst>
                                </p:cTn>
                              </p:par>
                              <p:par>
                                <p:cTn id="59" presetID="1" presetClass="exit" presetSubtype="0" fill="hold" grpId="1" nodeType="withEffect">
                                  <p:stCondLst>
                                    <p:cond delay="14000"/>
                                  </p:stCondLst>
                                  <p:childTnLst>
                                    <p:set>
                                      <p:cBhvr>
                                        <p:cTn id="60" dur="1" fill="hold">
                                          <p:stCondLst>
                                            <p:cond delay="0"/>
                                          </p:stCondLst>
                                        </p:cTn>
                                        <p:tgtEl>
                                          <p:spTgt spid="79"/>
                                        </p:tgtEl>
                                        <p:attrNameLst>
                                          <p:attrName>style.visibility</p:attrName>
                                        </p:attrNameLst>
                                      </p:cBhvr>
                                      <p:to>
                                        <p:strVal val="hidden"/>
                                      </p:to>
                                    </p:set>
                                  </p:childTnLst>
                                </p:cTn>
                              </p:par>
                              <p:par>
                                <p:cTn id="61" presetID="1" presetClass="entr" presetSubtype="0" fill="hold" grpId="0" nodeType="withEffect">
                                  <p:stCondLst>
                                    <p:cond delay="14000"/>
                                  </p:stCondLst>
                                  <p:childTnLst>
                                    <p:set>
                                      <p:cBhvr>
                                        <p:cTn id="62" dur="1" fill="hold">
                                          <p:stCondLst>
                                            <p:cond delay="0"/>
                                          </p:stCondLst>
                                        </p:cTn>
                                        <p:tgtEl>
                                          <p:spTgt spid="80"/>
                                        </p:tgtEl>
                                        <p:attrNameLst>
                                          <p:attrName>style.visibility</p:attrName>
                                        </p:attrNameLst>
                                      </p:cBhvr>
                                      <p:to>
                                        <p:strVal val="visible"/>
                                      </p:to>
                                    </p:set>
                                  </p:childTnLst>
                                </p:cTn>
                              </p:par>
                              <p:par>
                                <p:cTn id="63" presetID="1" presetClass="exit" presetSubtype="0" fill="hold" grpId="1" nodeType="withEffect">
                                  <p:stCondLst>
                                    <p:cond delay="15000"/>
                                  </p:stCondLst>
                                  <p:childTnLst>
                                    <p:set>
                                      <p:cBhvr>
                                        <p:cTn id="64" dur="1" fill="hold">
                                          <p:stCondLst>
                                            <p:cond delay="0"/>
                                          </p:stCondLst>
                                        </p:cTn>
                                        <p:tgtEl>
                                          <p:spTgt spid="80"/>
                                        </p:tgtEl>
                                        <p:attrNameLst>
                                          <p:attrName>style.visibility</p:attrName>
                                        </p:attrNameLst>
                                      </p:cBhvr>
                                      <p:to>
                                        <p:strVal val="hidden"/>
                                      </p:to>
                                    </p:set>
                                  </p:childTnLst>
                                </p:cTn>
                              </p:par>
                              <p:par>
                                <p:cTn id="65" presetID="1" presetClass="entr" presetSubtype="0" fill="hold" grpId="0" nodeType="withEffect">
                                  <p:stCondLst>
                                    <p:cond delay="15000"/>
                                  </p:stCondLst>
                                  <p:childTnLst>
                                    <p:set>
                                      <p:cBhvr>
                                        <p:cTn id="66" dur="1" fill="hold">
                                          <p:stCondLst>
                                            <p:cond delay="0"/>
                                          </p:stCondLst>
                                        </p:cTn>
                                        <p:tgtEl>
                                          <p:spTgt spid="81"/>
                                        </p:tgtEl>
                                        <p:attrNameLst>
                                          <p:attrName>style.visibility</p:attrName>
                                        </p:attrNameLst>
                                      </p:cBhvr>
                                      <p:to>
                                        <p:strVal val="visible"/>
                                      </p:to>
                                    </p:set>
                                  </p:childTnLst>
                                </p:cTn>
                              </p:par>
                              <p:par>
                                <p:cTn id="67" presetID="1" presetClass="exit" presetSubtype="0" fill="hold" grpId="1" nodeType="withEffect">
                                  <p:stCondLst>
                                    <p:cond delay="16000"/>
                                  </p:stCondLst>
                                  <p:childTnLst>
                                    <p:set>
                                      <p:cBhvr>
                                        <p:cTn id="68" dur="1" fill="hold">
                                          <p:stCondLst>
                                            <p:cond delay="0"/>
                                          </p:stCondLst>
                                        </p:cTn>
                                        <p:tgtEl>
                                          <p:spTgt spid="81"/>
                                        </p:tgtEl>
                                        <p:attrNameLst>
                                          <p:attrName>style.visibility</p:attrName>
                                        </p:attrNameLst>
                                      </p:cBhvr>
                                      <p:to>
                                        <p:strVal val="hidden"/>
                                      </p:to>
                                    </p:set>
                                  </p:childTnLst>
                                </p:cTn>
                              </p:par>
                              <p:par>
                                <p:cTn id="69" presetID="1" presetClass="entr" presetSubtype="0" fill="hold" grpId="0" nodeType="withEffect">
                                  <p:stCondLst>
                                    <p:cond delay="16000"/>
                                  </p:stCondLst>
                                  <p:childTnLst>
                                    <p:set>
                                      <p:cBhvr>
                                        <p:cTn id="70" dur="1" fill="hold">
                                          <p:stCondLst>
                                            <p:cond delay="0"/>
                                          </p:stCondLst>
                                        </p:cTn>
                                        <p:tgtEl>
                                          <p:spTgt spid="82"/>
                                        </p:tgtEl>
                                        <p:attrNameLst>
                                          <p:attrName>style.visibility</p:attrName>
                                        </p:attrNameLst>
                                      </p:cBhvr>
                                      <p:to>
                                        <p:strVal val="visible"/>
                                      </p:to>
                                    </p:set>
                                  </p:childTnLst>
                                </p:cTn>
                              </p:par>
                              <p:par>
                                <p:cTn id="71" presetID="1" presetClass="exit" presetSubtype="0" fill="hold" grpId="1" nodeType="withEffect">
                                  <p:stCondLst>
                                    <p:cond delay="17000"/>
                                  </p:stCondLst>
                                  <p:childTnLst>
                                    <p:set>
                                      <p:cBhvr>
                                        <p:cTn id="72" dur="1" fill="hold">
                                          <p:stCondLst>
                                            <p:cond delay="0"/>
                                          </p:stCondLst>
                                        </p:cTn>
                                        <p:tgtEl>
                                          <p:spTgt spid="82"/>
                                        </p:tgtEl>
                                        <p:attrNameLst>
                                          <p:attrName>style.visibility</p:attrName>
                                        </p:attrNameLst>
                                      </p:cBhvr>
                                      <p:to>
                                        <p:strVal val="hidden"/>
                                      </p:to>
                                    </p:set>
                                  </p:childTnLst>
                                </p:cTn>
                              </p:par>
                              <p:par>
                                <p:cTn id="73" presetID="1" presetClass="entr" presetSubtype="0" fill="hold" grpId="0" nodeType="withEffect">
                                  <p:stCondLst>
                                    <p:cond delay="17000"/>
                                  </p:stCondLst>
                                  <p:childTnLst>
                                    <p:set>
                                      <p:cBhvr>
                                        <p:cTn id="74" dur="1" fill="hold">
                                          <p:stCondLst>
                                            <p:cond delay="0"/>
                                          </p:stCondLst>
                                        </p:cTn>
                                        <p:tgtEl>
                                          <p:spTgt spid="83"/>
                                        </p:tgtEl>
                                        <p:attrNameLst>
                                          <p:attrName>style.visibility</p:attrName>
                                        </p:attrNameLst>
                                      </p:cBhvr>
                                      <p:to>
                                        <p:strVal val="visible"/>
                                      </p:to>
                                    </p:set>
                                  </p:childTnLst>
                                </p:cTn>
                              </p:par>
                              <p:par>
                                <p:cTn id="75" presetID="1" presetClass="exit" presetSubtype="0" fill="hold" grpId="1" nodeType="withEffect">
                                  <p:stCondLst>
                                    <p:cond delay="18000"/>
                                  </p:stCondLst>
                                  <p:childTnLst>
                                    <p:set>
                                      <p:cBhvr>
                                        <p:cTn id="76" dur="1" fill="hold">
                                          <p:stCondLst>
                                            <p:cond delay="0"/>
                                          </p:stCondLst>
                                        </p:cTn>
                                        <p:tgtEl>
                                          <p:spTgt spid="83"/>
                                        </p:tgtEl>
                                        <p:attrNameLst>
                                          <p:attrName>style.visibility</p:attrName>
                                        </p:attrNameLst>
                                      </p:cBhvr>
                                      <p:to>
                                        <p:strVal val="hidden"/>
                                      </p:to>
                                    </p:set>
                                  </p:childTnLst>
                                </p:cTn>
                              </p:par>
                              <p:par>
                                <p:cTn id="77" presetID="1" presetClass="entr" presetSubtype="0" fill="hold" grpId="0" nodeType="withEffect">
                                  <p:stCondLst>
                                    <p:cond delay="18000"/>
                                  </p:stCondLst>
                                  <p:childTnLst>
                                    <p:set>
                                      <p:cBhvr>
                                        <p:cTn id="78" dur="1" fill="hold">
                                          <p:stCondLst>
                                            <p:cond delay="0"/>
                                          </p:stCondLst>
                                        </p:cTn>
                                        <p:tgtEl>
                                          <p:spTgt spid="84"/>
                                        </p:tgtEl>
                                        <p:attrNameLst>
                                          <p:attrName>style.visibility</p:attrName>
                                        </p:attrNameLst>
                                      </p:cBhvr>
                                      <p:to>
                                        <p:strVal val="visible"/>
                                      </p:to>
                                    </p:set>
                                  </p:childTnLst>
                                </p:cTn>
                              </p:par>
                              <p:par>
                                <p:cTn id="79" presetID="1" presetClass="exit" presetSubtype="0" fill="hold" grpId="1" nodeType="withEffect">
                                  <p:stCondLst>
                                    <p:cond delay="19000"/>
                                  </p:stCondLst>
                                  <p:childTnLst>
                                    <p:set>
                                      <p:cBhvr>
                                        <p:cTn id="80" dur="1" fill="hold">
                                          <p:stCondLst>
                                            <p:cond delay="0"/>
                                          </p:stCondLst>
                                        </p:cTn>
                                        <p:tgtEl>
                                          <p:spTgt spid="84"/>
                                        </p:tgtEl>
                                        <p:attrNameLst>
                                          <p:attrName>style.visibility</p:attrName>
                                        </p:attrNameLst>
                                      </p:cBhvr>
                                      <p:to>
                                        <p:strVal val="hidden"/>
                                      </p:to>
                                    </p:set>
                                  </p:childTnLst>
                                </p:cTn>
                              </p:par>
                              <p:par>
                                <p:cTn id="81" presetID="1" presetClass="entr" presetSubtype="0" fill="hold" grpId="0" nodeType="withEffect">
                                  <p:stCondLst>
                                    <p:cond delay="19000"/>
                                  </p:stCondLst>
                                  <p:childTnLst>
                                    <p:set>
                                      <p:cBhvr>
                                        <p:cTn id="82" dur="1" fill="hold">
                                          <p:stCondLst>
                                            <p:cond delay="0"/>
                                          </p:stCondLst>
                                        </p:cTn>
                                        <p:tgtEl>
                                          <p:spTgt spid="85"/>
                                        </p:tgtEl>
                                        <p:attrNameLst>
                                          <p:attrName>style.visibility</p:attrName>
                                        </p:attrNameLst>
                                      </p:cBhvr>
                                      <p:to>
                                        <p:strVal val="visible"/>
                                      </p:to>
                                    </p:set>
                                  </p:childTnLst>
                                </p:cTn>
                              </p:par>
                              <p:par>
                                <p:cTn id="83" presetID="1" presetClass="exit" presetSubtype="0" fill="hold" grpId="1" nodeType="withEffect">
                                  <p:stCondLst>
                                    <p:cond delay="20000"/>
                                  </p:stCondLst>
                                  <p:childTnLst>
                                    <p:set>
                                      <p:cBhvr>
                                        <p:cTn id="84" dur="1" fill="hold">
                                          <p:stCondLst>
                                            <p:cond delay="0"/>
                                          </p:stCondLst>
                                        </p:cTn>
                                        <p:tgtEl>
                                          <p:spTgt spid="85"/>
                                        </p:tgtEl>
                                        <p:attrNameLst>
                                          <p:attrName>style.visibility</p:attrName>
                                        </p:attrNameLst>
                                      </p:cBhvr>
                                      <p:to>
                                        <p:strVal val="hidden"/>
                                      </p:to>
                                    </p:set>
                                  </p:childTnLst>
                                </p:cTn>
                              </p:par>
                              <p:par>
                                <p:cTn id="85" presetID="1" presetClass="entr" presetSubtype="0" fill="hold" grpId="0" nodeType="withEffect">
                                  <p:stCondLst>
                                    <p:cond delay="20000"/>
                                  </p:stCondLst>
                                  <p:childTnLst>
                                    <p:set>
                                      <p:cBhvr>
                                        <p:cTn id="86" dur="1" fill="hold">
                                          <p:stCondLst>
                                            <p:cond delay="0"/>
                                          </p:stCondLst>
                                        </p:cTn>
                                        <p:tgtEl>
                                          <p:spTgt spid="86"/>
                                        </p:tgtEl>
                                        <p:attrNameLst>
                                          <p:attrName>style.visibility</p:attrName>
                                        </p:attrNameLst>
                                      </p:cBhvr>
                                      <p:to>
                                        <p:strVal val="visible"/>
                                      </p:to>
                                    </p:set>
                                  </p:childTnLst>
                                </p:cTn>
                              </p:par>
                              <p:par>
                                <p:cTn id="87" presetID="1" presetClass="exit" presetSubtype="0" fill="hold" grpId="1" nodeType="withEffect">
                                  <p:stCondLst>
                                    <p:cond delay="21000"/>
                                  </p:stCondLst>
                                  <p:childTnLst>
                                    <p:set>
                                      <p:cBhvr>
                                        <p:cTn id="88" dur="1" fill="hold">
                                          <p:stCondLst>
                                            <p:cond delay="0"/>
                                          </p:stCondLst>
                                        </p:cTn>
                                        <p:tgtEl>
                                          <p:spTgt spid="86"/>
                                        </p:tgtEl>
                                        <p:attrNameLst>
                                          <p:attrName>style.visibility</p:attrName>
                                        </p:attrNameLst>
                                      </p:cBhvr>
                                      <p:to>
                                        <p:strVal val="hidden"/>
                                      </p:to>
                                    </p:set>
                                  </p:childTnLst>
                                </p:cTn>
                              </p:par>
                              <p:par>
                                <p:cTn id="89" presetID="1" presetClass="entr" presetSubtype="0" fill="hold" grpId="0" nodeType="withEffect">
                                  <p:stCondLst>
                                    <p:cond delay="21000"/>
                                  </p:stCondLst>
                                  <p:childTnLst>
                                    <p:set>
                                      <p:cBhvr>
                                        <p:cTn id="90" dur="1" fill="hold">
                                          <p:stCondLst>
                                            <p:cond delay="0"/>
                                          </p:stCondLst>
                                        </p:cTn>
                                        <p:tgtEl>
                                          <p:spTgt spid="87"/>
                                        </p:tgtEl>
                                        <p:attrNameLst>
                                          <p:attrName>style.visibility</p:attrName>
                                        </p:attrNameLst>
                                      </p:cBhvr>
                                      <p:to>
                                        <p:strVal val="visible"/>
                                      </p:to>
                                    </p:set>
                                  </p:childTnLst>
                                </p:cTn>
                              </p:par>
                              <p:par>
                                <p:cTn id="91" presetID="1" presetClass="exit" presetSubtype="0" fill="hold" grpId="1" nodeType="withEffect">
                                  <p:stCondLst>
                                    <p:cond delay="22000"/>
                                  </p:stCondLst>
                                  <p:childTnLst>
                                    <p:set>
                                      <p:cBhvr>
                                        <p:cTn id="92" dur="1" fill="hold">
                                          <p:stCondLst>
                                            <p:cond delay="0"/>
                                          </p:stCondLst>
                                        </p:cTn>
                                        <p:tgtEl>
                                          <p:spTgt spid="87"/>
                                        </p:tgtEl>
                                        <p:attrNameLst>
                                          <p:attrName>style.visibility</p:attrName>
                                        </p:attrNameLst>
                                      </p:cBhvr>
                                      <p:to>
                                        <p:strVal val="hidden"/>
                                      </p:to>
                                    </p:set>
                                  </p:childTnLst>
                                </p:cTn>
                              </p:par>
                              <p:par>
                                <p:cTn id="93" presetID="1" presetClass="entr" presetSubtype="0" fill="hold" grpId="0" nodeType="withEffect">
                                  <p:stCondLst>
                                    <p:cond delay="22000"/>
                                  </p:stCondLst>
                                  <p:childTnLst>
                                    <p:set>
                                      <p:cBhvr>
                                        <p:cTn id="94" dur="1" fill="hold">
                                          <p:stCondLst>
                                            <p:cond delay="0"/>
                                          </p:stCondLst>
                                        </p:cTn>
                                        <p:tgtEl>
                                          <p:spTgt spid="88"/>
                                        </p:tgtEl>
                                        <p:attrNameLst>
                                          <p:attrName>style.visibility</p:attrName>
                                        </p:attrNameLst>
                                      </p:cBhvr>
                                      <p:to>
                                        <p:strVal val="visible"/>
                                      </p:to>
                                    </p:set>
                                  </p:childTnLst>
                                </p:cTn>
                              </p:par>
                              <p:par>
                                <p:cTn id="95" presetID="1" presetClass="exit" presetSubtype="0" fill="hold" grpId="1" nodeType="withEffect">
                                  <p:stCondLst>
                                    <p:cond delay="23000"/>
                                  </p:stCondLst>
                                  <p:childTnLst>
                                    <p:set>
                                      <p:cBhvr>
                                        <p:cTn id="96" dur="1" fill="hold">
                                          <p:stCondLst>
                                            <p:cond delay="0"/>
                                          </p:stCondLst>
                                        </p:cTn>
                                        <p:tgtEl>
                                          <p:spTgt spid="88"/>
                                        </p:tgtEl>
                                        <p:attrNameLst>
                                          <p:attrName>style.visibility</p:attrName>
                                        </p:attrNameLst>
                                      </p:cBhvr>
                                      <p:to>
                                        <p:strVal val="hidden"/>
                                      </p:to>
                                    </p:set>
                                  </p:childTnLst>
                                </p:cTn>
                              </p:par>
                              <p:par>
                                <p:cTn id="97" presetID="1" presetClass="entr" presetSubtype="0" fill="hold" grpId="0" nodeType="withEffect">
                                  <p:stCondLst>
                                    <p:cond delay="23000"/>
                                  </p:stCondLst>
                                  <p:childTnLst>
                                    <p:set>
                                      <p:cBhvr>
                                        <p:cTn id="98" dur="1" fill="hold">
                                          <p:stCondLst>
                                            <p:cond delay="0"/>
                                          </p:stCondLst>
                                        </p:cTn>
                                        <p:tgtEl>
                                          <p:spTgt spid="89"/>
                                        </p:tgtEl>
                                        <p:attrNameLst>
                                          <p:attrName>style.visibility</p:attrName>
                                        </p:attrNameLst>
                                      </p:cBhvr>
                                      <p:to>
                                        <p:strVal val="visible"/>
                                      </p:to>
                                    </p:set>
                                  </p:childTnLst>
                                </p:cTn>
                              </p:par>
                              <p:par>
                                <p:cTn id="99" presetID="1" presetClass="exit" presetSubtype="0" fill="hold" grpId="1" nodeType="withEffect">
                                  <p:stCondLst>
                                    <p:cond delay="24000"/>
                                  </p:stCondLst>
                                  <p:childTnLst>
                                    <p:set>
                                      <p:cBhvr>
                                        <p:cTn id="100" dur="1" fill="hold">
                                          <p:stCondLst>
                                            <p:cond delay="0"/>
                                          </p:stCondLst>
                                        </p:cTn>
                                        <p:tgtEl>
                                          <p:spTgt spid="89"/>
                                        </p:tgtEl>
                                        <p:attrNameLst>
                                          <p:attrName>style.visibility</p:attrName>
                                        </p:attrNameLst>
                                      </p:cBhvr>
                                      <p:to>
                                        <p:strVal val="hidden"/>
                                      </p:to>
                                    </p:set>
                                  </p:childTnLst>
                                </p:cTn>
                              </p:par>
                              <p:par>
                                <p:cTn id="101" presetID="1" presetClass="entr" presetSubtype="0" fill="hold" grpId="0" nodeType="withEffect">
                                  <p:stCondLst>
                                    <p:cond delay="24000"/>
                                  </p:stCondLst>
                                  <p:childTnLst>
                                    <p:set>
                                      <p:cBhvr>
                                        <p:cTn id="102" dur="1" fill="hold">
                                          <p:stCondLst>
                                            <p:cond delay="0"/>
                                          </p:stCondLst>
                                        </p:cTn>
                                        <p:tgtEl>
                                          <p:spTgt spid="90"/>
                                        </p:tgtEl>
                                        <p:attrNameLst>
                                          <p:attrName>style.visibility</p:attrName>
                                        </p:attrNameLst>
                                      </p:cBhvr>
                                      <p:to>
                                        <p:strVal val="visible"/>
                                      </p:to>
                                    </p:set>
                                  </p:childTnLst>
                                </p:cTn>
                              </p:par>
                              <p:par>
                                <p:cTn id="103" presetID="1" presetClass="exit" presetSubtype="0" fill="hold" grpId="1" nodeType="withEffect">
                                  <p:stCondLst>
                                    <p:cond delay="25000"/>
                                  </p:stCondLst>
                                  <p:childTnLst>
                                    <p:set>
                                      <p:cBhvr>
                                        <p:cTn id="104" dur="1" fill="hold">
                                          <p:stCondLst>
                                            <p:cond delay="0"/>
                                          </p:stCondLst>
                                        </p:cTn>
                                        <p:tgtEl>
                                          <p:spTgt spid="90"/>
                                        </p:tgtEl>
                                        <p:attrNameLst>
                                          <p:attrName>style.visibility</p:attrName>
                                        </p:attrNameLst>
                                      </p:cBhvr>
                                      <p:to>
                                        <p:strVal val="hidden"/>
                                      </p:to>
                                    </p:set>
                                  </p:childTnLst>
                                </p:cTn>
                              </p:par>
                              <p:par>
                                <p:cTn id="105" presetID="1" presetClass="entr" presetSubtype="0" fill="hold" grpId="0" nodeType="withEffect">
                                  <p:stCondLst>
                                    <p:cond delay="25000"/>
                                  </p:stCondLst>
                                  <p:childTnLst>
                                    <p:set>
                                      <p:cBhvr>
                                        <p:cTn id="106" dur="1" fill="hold">
                                          <p:stCondLst>
                                            <p:cond delay="0"/>
                                          </p:stCondLst>
                                        </p:cTn>
                                        <p:tgtEl>
                                          <p:spTgt spid="91"/>
                                        </p:tgtEl>
                                        <p:attrNameLst>
                                          <p:attrName>style.visibility</p:attrName>
                                        </p:attrNameLst>
                                      </p:cBhvr>
                                      <p:to>
                                        <p:strVal val="visible"/>
                                      </p:to>
                                    </p:set>
                                  </p:childTnLst>
                                </p:cTn>
                              </p:par>
                              <p:par>
                                <p:cTn id="107" presetID="1" presetClass="exit" presetSubtype="0" fill="hold" grpId="1" nodeType="withEffect">
                                  <p:stCondLst>
                                    <p:cond delay="26000"/>
                                  </p:stCondLst>
                                  <p:childTnLst>
                                    <p:set>
                                      <p:cBhvr>
                                        <p:cTn id="108" dur="1" fill="hold">
                                          <p:stCondLst>
                                            <p:cond delay="0"/>
                                          </p:stCondLst>
                                        </p:cTn>
                                        <p:tgtEl>
                                          <p:spTgt spid="91"/>
                                        </p:tgtEl>
                                        <p:attrNameLst>
                                          <p:attrName>style.visibility</p:attrName>
                                        </p:attrNameLst>
                                      </p:cBhvr>
                                      <p:to>
                                        <p:strVal val="hidden"/>
                                      </p:to>
                                    </p:set>
                                  </p:childTnLst>
                                </p:cTn>
                              </p:par>
                              <p:par>
                                <p:cTn id="109" presetID="1" presetClass="entr" presetSubtype="0" fill="hold" grpId="0" nodeType="withEffect">
                                  <p:stCondLst>
                                    <p:cond delay="26000"/>
                                  </p:stCondLst>
                                  <p:childTnLst>
                                    <p:set>
                                      <p:cBhvr>
                                        <p:cTn id="110" dur="1" fill="hold">
                                          <p:stCondLst>
                                            <p:cond delay="0"/>
                                          </p:stCondLst>
                                        </p:cTn>
                                        <p:tgtEl>
                                          <p:spTgt spid="92"/>
                                        </p:tgtEl>
                                        <p:attrNameLst>
                                          <p:attrName>style.visibility</p:attrName>
                                        </p:attrNameLst>
                                      </p:cBhvr>
                                      <p:to>
                                        <p:strVal val="visible"/>
                                      </p:to>
                                    </p:set>
                                  </p:childTnLst>
                                </p:cTn>
                              </p:par>
                              <p:par>
                                <p:cTn id="111" presetID="1" presetClass="exit" presetSubtype="0" fill="hold" grpId="1" nodeType="withEffect">
                                  <p:stCondLst>
                                    <p:cond delay="27000"/>
                                  </p:stCondLst>
                                  <p:childTnLst>
                                    <p:set>
                                      <p:cBhvr>
                                        <p:cTn id="112" dur="1" fill="hold">
                                          <p:stCondLst>
                                            <p:cond delay="0"/>
                                          </p:stCondLst>
                                        </p:cTn>
                                        <p:tgtEl>
                                          <p:spTgt spid="92"/>
                                        </p:tgtEl>
                                        <p:attrNameLst>
                                          <p:attrName>style.visibility</p:attrName>
                                        </p:attrNameLst>
                                      </p:cBhvr>
                                      <p:to>
                                        <p:strVal val="hidden"/>
                                      </p:to>
                                    </p:set>
                                  </p:childTnLst>
                                </p:cTn>
                              </p:par>
                              <p:par>
                                <p:cTn id="113" presetID="1" presetClass="entr" presetSubtype="0" fill="hold" grpId="0" nodeType="withEffect">
                                  <p:stCondLst>
                                    <p:cond delay="27000"/>
                                  </p:stCondLst>
                                  <p:childTnLst>
                                    <p:set>
                                      <p:cBhvr>
                                        <p:cTn id="114" dur="1" fill="hold">
                                          <p:stCondLst>
                                            <p:cond delay="0"/>
                                          </p:stCondLst>
                                        </p:cTn>
                                        <p:tgtEl>
                                          <p:spTgt spid="93"/>
                                        </p:tgtEl>
                                        <p:attrNameLst>
                                          <p:attrName>style.visibility</p:attrName>
                                        </p:attrNameLst>
                                      </p:cBhvr>
                                      <p:to>
                                        <p:strVal val="visible"/>
                                      </p:to>
                                    </p:set>
                                  </p:childTnLst>
                                </p:cTn>
                              </p:par>
                              <p:par>
                                <p:cTn id="115" presetID="1" presetClass="exit" presetSubtype="0" fill="hold" grpId="1" nodeType="withEffect">
                                  <p:stCondLst>
                                    <p:cond delay="28000"/>
                                  </p:stCondLst>
                                  <p:childTnLst>
                                    <p:set>
                                      <p:cBhvr>
                                        <p:cTn id="116" dur="1" fill="hold">
                                          <p:stCondLst>
                                            <p:cond delay="0"/>
                                          </p:stCondLst>
                                        </p:cTn>
                                        <p:tgtEl>
                                          <p:spTgt spid="93"/>
                                        </p:tgtEl>
                                        <p:attrNameLst>
                                          <p:attrName>style.visibility</p:attrName>
                                        </p:attrNameLst>
                                      </p:cBhvr>
                                      <p:to>
                                        <p:strVal val="hidden"/>
                                      </p:to>
                                    </p:set>
                                  </p:childTnLst>
                                </p:cTn>
                              </p:par>
                              <p:par>
                                <p:cTn id="117" presetID="1" presetClass="entr" presetSubtype="0" fill="hold" grpId="0" nodeType="withEffect">
                                  <p:stCondLst>
                                    <p:cond delay="28000"/>
                                  </p:stCondLst>
                                  <p:childTnLst>
                                    <p:set>
                                      <p:cBhvr>
                                        <p:cTn id="118" dur="1" fill="hold">
                                          <p:stCondLst>
                                            <p:cond delay="0"/>
                                          </p:stCondLst>
                                        </p:cTn>
                                        <p:tgtEl>
                                          <p:spTgt spid="94"/>
                                        </p:tgtEl>
                                        <p:attrNameLst>
                                          <p:attrName>style.visibility</p:attrName>
                                        </p:attrNameLst>
                                      </p:cBhvr>
                                      <p:to>
                                        <p:strVal val="visible"/>
                                      </p:to>
                                    </p:set>
                                  </p:childTnLst>
                                </p:cTn>
                              </p:par>
                              <p:par>
                                <p:cTn id="119" presetID="1" presetClass="exit" presetSubtype="0" fill="hold" grpId="1" nodeType="withEffect">
                                  <p:stCondLst>
                                    <p:cond delay="29000"/>
                                  </p:stCondLst>
                                  <p:childTnLst>
                                    <p:set>
                                      <p:cBhvr>
                                        <p:cTn id="120" dur="1" fill="hold">
                                          <p:stCondLst>
                                            <p:cond delay="0"/>
                                          </p:stCondLst>
                                        </p:cTn>
                                        <p:tgtEl>
                                          <p:spTgt spid="94"/>
                                        </p:tgtEl>
                                        <p:attrNameLst>
                                          <p:attrName>style.visibility</p:attrName>
                                        </p:attrNameLst>
                                      </p:cBhvr>
                                      <p:to>
                                        <p:strVal val="hidden"/>
                                      </p:to>
                                    </p:set>
                                  </p:childTnLst>
                                </p:cTn>
                              </p:par>
                              <p:par>
                                <p:cTn id="121" presetID="1" presetClass="entr" presetSubtype="0" fill="hold" grpId="0" nodeType="withEffect">
                                  <p:stCondLst>
                                    <p:cond delay="29000"/>
                                  </p:stCondLst>
                                  <p:childTnLst>
                                    <p:set>
                                      <p:cBhvr>
                                        <p:cTn id="122" dur="1" fill="hold">
                                          <p:stCondLst>
                                            <p:cond delay="0"/>
                                          </p:stCondLst>
                                        </p:cTn>
                                        <p:tgtEl>
                                          <p:spTgt spid="95"/>
                                        </p:tgtEl>
                                        <p:attrNameLst>
                                          <p:attrName>style.visibility</p:attrName>
                                        </p:attrNameLst>
                                      </p:cBhvr>
                                      <p:to>
                                        <p:strVal val="visible"/>
                                      </p:to>
                                    </p:set>
                                  </p:childTnLst>
                                </p:cTn>
                              </p:par>
                              <p:par>
                                <p:cTn id="123" presetID="1" presetClass="exit" presetSubtype="0" fill="hold" grpId="1" nodeType="withEffect">
                                  <p:stCondLst>
                                    <p:cond delay="30000"/>
                                  </p:stCondLst>
                                  <p:childTnLst>
                                    <p:set>
                                      <p:cBhvr>
                                        <p:cTn id="124" dur="1" fill="hold">
                                          <p:stCondLst>
                                            <p:cond delay="0"/>
                                          </p:stCondLst>
                                        </p:cTn>
                                        <p:tgtEl>
                                          <p:spTgt spid="95"/>
                                        </p:tgtEl>
                                        <p:attrNameLst>
                                          <p:attrName>style.visibility</p:attrName>
                                        </p:attrNameLst>
                                      </p:cBhvr>
                                      <p:to>
                                        <p:strVal val="hidden"/>
                                      </p:to>
                                    </p:set>
                                  </p:childTnLst>
                                </p:cTn>
                              </p:par>
                              <p:par>
                                <p:cTn id="125" presetID="1" presetClass="entr" presetSubtype="0" fill="hold" grpId="0" nodeType="withEffect">
                                  <p:stCondLst>
                                    <p:cond delay="30000"/>
                                  </p:stCondLst>
                                  <p:childTnLst>
                                    <p:set>
                                      <p:cBhvr>
                                        <p:cTn id="126" dur="1" fill="hold">
                                          <p:stCondLst>
                                            <p:cond delay="0"/>
                                          </p:stCondLst>
                                        </p:cTn>
                                        <p:tgtEl>
                                          <p:spTgt spid="96"/>
                                        </p:tgtEl>
                                        <p:attrNameLst>
                                          <p:attrName>style.visibility</p:attrName>
                                        </p:attrNameLst>
                                      </p:cBhvr>
                                      <p:to>
                                        <p:strVal val="visible"/>
                                      </p:to>
                                    </p:set>
                                  </p:childTnLst>
                                </p:cTn>
                              </p:par>
                              <p:par>
                                <p:cTn id="127" presetID="1" presetClass="exit" presetSubtype="0" fill="hold" grpId="1" nodeType="withEffect">
                                  <p:stCondLst>
                                    <p:cond delay="31000"/>
                                  </p:stCondLst>
                                  <p:childTnLst>
                                    <p:set>
                                      <p:cBhvr>
                                        <p:cTn id="128" dur="1" fill="hold">
                                          <p:stCondLst>
                                            <p:cond delay="0"/>
                                          </p:stCondLst>
                                        </p:cTn>
                                        <p:tgtEl>
                                          <p:spTgt spid="96"/>
                                        </p:tgtEl>
                                        <p:attrNameLst>
                                          <p:attrName>style.visibility</p:attrName>
                                        </p:attrNameLst>
                                      </p:cBhvr>
                                      <p:to>
                                        <p:strVal val="hidden"/>
                                      </p:to>
                                    </p:set>
                                  </p:childTnLst>
                                </p:cTn>
                              </p:par>
                              <p:par>
                                <p:cTn id="129" presetID="1" presetClass="entr" presetSubtype="0" fill="hold" grpId="0" nodeType="withEffect">
                                  <p:stCondLst>
                                    <p:cond delay="31000"/>
                                  </p:stCondLst>
                                  <p:childTnLst>
                                    <p:set>
                                      <p:cBhvr>
                                        <p:cTn id="130" dur="1" fill="hold">
                                          <p:stCondLst>
                                            <p:cond delay="0"/>
                                          </p:stCondLst>
                                        </p:cTn>
                                        <p:tgtEl>
                                          <p:spTgt spid="97"/>
                                        </p:tgtEl>
                                        <p:attrNameLst>
                                          <p:attrName>style.visibility</p:attrName>
                                        </p:attrNameLst>
                                      </p:cBhvr>
                                      <p:to>
                                        <p:strVal val="visible"/>
                                      </p:to>
                                    </p:set>
                                  </p:childTnLst>
                                </p:cTn>
                              </p:par>
                              <p:par>
                                <p:cTn id="131" presetID="1" presetClass="exit" presetSubtype="0" fill="hold" grpId="1" nodeType="withEffect">
                                  <p:stCondLst>
                                    <p:cond delay="32000"/>
                                  </p:stCondLst>
                                  <p:childTnLst>
                                    <p:set>
                                      <p:cBhvr>
                                        <p:cTn id="132" dur="1" fill="hold">
                                          <p:stCondLst>
                                            <p:cond delay="0"/>
                                          </p:stCondLst>
                                        </p:cTn>
                                        <p:tgtEl>
                                          <p:spTgt spid="97"/>
                                        </p:tgtEl>
                                        <p:attrNameLst>
                                          <p:attrName>style.visibility</p:attrName>
                                        </p:attrNameLst>
                                      </p:cBhvr>
                                      <p:to>
                                        <p:strVal val="hidden"/>
                                      </p:to>
                                    </p:set>
                                  </p:childTnLst>
                                </p:cTn>
                              </p:par>
                              <p:par>
                                <p:cTn id="133" presetID="1" presetClass="entr" presetSubtype="0" fill="hold" grpId="0" nodeType="withEffect">
                                  <p:stCondLst>
                                    <p:cond delay="32000"/>
                                  </p:stCondLst>
                                  <p:childTnLst>
                                    <p:set>
                                      <p:cBhvr>
                                        <p:cTn id="134" dur="1" fill="hold">
                                          <p:stCondLst>
                                            <p:cond delay="0"/>
                                          </p:stCondLst>
                                        </p:cTn>
                                        <p:tgtEl>
                                          <p:spTgt spid="98"/>
                                        </p:tgtEl>
                                        <p:attrNameLst>
                                          <p:attrName>style.visibility</p:attrName>
                                        </p:attrNameLst>
                                      </p:cBhvr>
                                      <p:to>
                                        <p:strVal val="visible"/>
                                      </p:to>
                                    </p:set>
                                  </p:childTnLst>
                                </p:cTn>
                              </p:par>
                              <p:par>
                                <p:cTn id="135" presetID="1" presetClass="exit" presetSubtype="0" fill="hold" grpId="1" nodeType="withEffect">
                                  <p:stCondLst>
                                    <p:cond delay="33000"/>
                                  </p:stCondLst>
                                  <p:childTnLst>
                                    <p:set>
                                      <p:cBhvr>
                                        <p:cTn id="136" dur="1" fill="hold">
                                          <p:stCondLst>
                                            <p:cond delay="0"/>
                                          </p:stCondLst>
                                        </p:cTn>
                                        <p:tgtEl>
                                          <p:spTgt spid="98"/>
                                        </p:tgtEl>
                                        <p:attrNameLst>
                                          <p:attrName>style.visibility</p:attrName>
                                        </p:attrNameLst>
                                      </p:cBhvr>
                                      <p:to>
                                        <p:strVal val="hidden"/>
                                      </p:to>
                                    </p:set>
                                  </p:childTnLst>
                                </p:cTn>
                              </p:par>
                              <p:par>
                                <p:cTn id="137" presetID="1" presetClass="entr" presetSubtype="0" fill="hold" grpId="0" nodeType="withEffect">
                                  <p:stCondLst>
                                    <p:cond delay="33000"/>
                                  </p:stCondLst>
                                  <p:childTnLst>
                                    <p:set>
                                      <p:cBhvr>
                                        <p:cTn id="138" dur="1" fill="hold">
                                          <p:stCondLst>
                                            <p:cond delay="0"/>
                                          </p:stCondLst>
                                        </p:cTn>
                                        <p:tgtEl>
                                          <p:spTgt spid="99"/>
                                        </p:tgtEl>
                                        <p:attrNameLst>
                                          <p:attrName>style.visibility</p:attrName>
                                        </p:attrNameLst>
                                      </p:cBhvr>
                                      <p:to>
                                        <p:strVal val="visible"/>
                                      </p:to>
                                    </p:set>
                                  </p:childTnLst>
                                </p:cTn>
                              </p:par>
                              <p:par>
                                <p:cTn id="139" presetID="1" presetClass="exit" presetSubtype="0" fill="hold" grpId="1" nodeType="withEffect">
                                  <p:stCondLst>
                                    <p:cond delay="34000"/>
                                  </p:stCondLst>
                                  <p:childTnLst>
                                    <p:set>
                                      <p:cBhvr>
                                        <p:cTn id="140" dur="1" fill="hold">
                                          <p:stCondLst>
                                            <p:cond delay="0"/>
                                          </p:stCondLst>
                                        </p:cTn>
                                        <p:tgtEl>
                                          <p:spTgt spid="99"/>
                                        </p:tgtEl>
                                        <p:attrNameLst>
                                          <p:attrName>style.visibility</p:attrName>
                                        </p:attrNameLst>
                                      </p:cBhvr>
                                      <p:to>
                                        <p:strVal val="hidden"/>
                                      </p:to>
                                    </p:set>
                                  </p:childTnLst>
                                </p:cTn>
                              </p:par>
                              <p:par>
                                <p:cTn id="141" presetID="1" presetClass="entr" presetSubtype="0" fill="hold" grpId="0" nodeType="withEffect">
                                  <p:stCondLst>
                                    <p:cond delay="34000"/>
                                  </p:stCondLst>
                                  <p:childTnLst>
                                    <p:set>
                                      <p:cBhvr>
                                        <p:cTn id="142" dur="1" fill="hold">
                                          <p:stCondLst>
                                            <p:cond delay="0"/>
                                          </p:stCondLst>
                                        </p:cTn>
                                        <p:tgtEl>
                                          <p:spTgt spid="100"/>
                                        </p:tgtEl>
                                        <p:attrNameLst>
                                          <p:attrName>style.visibility</p:attrName>
                                        </p:attrNameLst>
                                      </p:cBhvr>
                                      <p:to>
                                        <p:strVal val="visible"/>
                                      </p:to>
                                    </p:set>
                                  </p:childTnLst>
                                </p:cTn>
                              </p:par>
                              <p:par>
                                <p:cTn id="143" presetID="1" presetClass="exit" presetSubtype="0" fill="hold" grpId="1" nodeType="withEffect">
                                  <p:stCondLst>
                                    <p:cond delay="35000"/>
                                  </p:stCondLst>
                                  <p:childTnLst>
                                    <p:set>
                                      <p:cBhvr>
                                        <p:cTn id="144" dur="1" fill="hold">
                                          <p:stCondLst>
                                            <p:cond delay="0"/>
                                          </p:stCondLst>
                                        </p:cTn>
                                        <p:tgtEl>
                                          <p:spTgt spid="100"/>
                                        </p:tgtEl>
                                        <p:attrNameLst>
                                          <p:attrName>style.visibility</p:attrName>
                                        </p:attrNameLst>
                                      </p:cBhvr>
                                      <p:to>
                                        <p:strVal val="hidden"/>
                                      </p:to>
                                    </p:set>
                                  </p:childTnLst>
                                </p:cTn>
                              </p:par>
                              <p:par>
                                <p:cTn id="145" presetID="1" presetClass="entr" presetSubtype="0" fill="hold" grpId="0" nodeType="withEffect">
                                  <p:stCondLst>
                                    <p:cond delay="35000"/>
                                  </p:stCondLst>
                                  <p:childTnLst>
                                    <p:set>
                                      <p:cBhvr>
                                        <p:cTn id="146" dur="1" fill="hold">
                                          <p:stCondLst>
                                            <p:cond delay="0"/>
                                          </p:stCondLst>
                                        </p:cTn>
                                        <p:tgtEl>
                                          <p:spTgt spid="101"/>
                                        </p:tgtEl>
                                        <p:attrNameLst>
                                          <p:attrName>style.visibility</p:attrName>
                                        </p:attrNameLst>
                                      </p:cBhvr>
                                      <p:to>
                                        <p:strVal val="visible"/>
                                      </p:to>
                                    </p:set>
                                  </p:childTnLst>
                                </p:cTn>
                              </p:par>
                              <p:par>
                                <p:cTn id="147" presetID="1" presetClass="exit" presetSubtype="0" fill="hold" grpId="1" nodeType="withEffect">
                                  <p:stCondLst>
                                    <p:cond delay="36000"/>
                                  </p:stCondLst>
                                  <p:childTnLst>
                                    <p:set>
                                      <p:cBhvr>
                                        <p:cTn id="148" dur="1" fill="hold">
                                          <p:stCondLst>
                                            <p:cond delay="0"/>
                                          </p:stCondLst>
                                        </p:cTn>
                                        <p:tgtEl>
                                          <p:spTgt spid="101"/>
                                        </p:tgtEl>
                                        <p:attrNameLst>
                                          <p:attrName>style.visibility</p:attrName>
                                        </p:attrNameLst>
                                      </p:cBhvr>
                                      <p:to>
                                        <p:strVal val="hidden"/>
                                      </p:to>
                                    </p:set>
                                  </p:childTnLst>
                                </p:cTn>
                              </p:par>
                              <p:par>
                                <p:cTn id="149" presetID="1" presetClass="entr" presetSubtype="0" fill="hold" grpId="0" nodeType="withEffect">
                                  <p:stCondLst>
                                    <p:cond delay="36000"/>
                                  </p:stCondLst>
                                  <p:childTnLst>
                                    <p:set>
                                      <p:cBhvr>
                                        <p:cTn id="150" dur="1" fill="hold">
                                          <p:stCondLst>
                                            <p:cond delay="0"/>
                                          </p:stCondLst>
                                        </p:cTn>
                                        <p:tgtEl>
                                          <p:spTgt spid="102"/>
                                        </p:tgtEl>
                                        <p:attrNameLst>
                                          <p:attrName>style.visibility</p:attrName>
                                        </p:attrNameLst>
                                      </p:cBhvr>
                                      <p:to>
                                        <p:strVal val="visible"/>
                                      </p:to>
                                    </p:set>
                                  </p:childTnLst>
                                </p:cTn>
                              </p:par>
                              <p:par>
                                <p:cTn id="151" presetID="1" presetClass="exit" presetSubtype="0" fill="hold" grpId="1" nodeType="withEffect">
                                  <p:stCondLst>
                                    <p:cond delay="37000"/>
                                  </p:stCondLst>
                                  <p:childTnLst>
                                    <p:set>
                                      <p:cBhvr>
                                        <p:cTn id="152" dur="1" fill="hold">
                                          <p:stCondLst>
                                            <p:cond delay="0"/>
                                          </p:stCondLst>
                                        </p:cTn>
                                        <p:tgtEl>
                                          <p:spTgt spid="102"/>
                                        </p:tgtEl>
                                        <p:attrNameLst>
                                          <p:attrName>style.visibility</p:attrName>
                                        </p:attrNameLst>
                                      </p:cBhvr>
                                      <p:to>
                                        <p:strVal val="hidden"/>
                                      </p:to>
                                    </p:set>
                                  </p:childTnLst>
                                </p:cTn>
                              </p:par>
                              <p:par>
                                <p:cTn id="153" presetID="1" presetClass="entr" presetSubtype="0" fill="hold" grpId="0" nodeType="withEffect">
                                  <p:stCondLst>
                                    <p:cond delay="37000"/>
                                  </p:stCondLst>
                                  <p:childTnLst>
                                    <p:set>
                                      <p:cBhvr>
                                        <p:cTn id="154" dur="1" fill="hold">
                                          <p:stCondLst>
                                            <p:cond delay="0"/>
                                          </p:stCondLst>
                                        </p:cTn>
                                        <p:tgtEl>
                                          <p:spTgt spid="103"/>
                                        </p:tgtEl>
                                        <p:attrNameLst>
                                          <p:attrName>style.visibility</p:attrName>
                                        </p:attrNameLst>
                                      </p:cBhvr>
                                      <p:to>
                                        <p:strVal val="visible"/>
                                      </p:to>
                                    </p:set>
                                  </p:childTnLst>
                                </p:cTn>
                              </p:par>
                              <p:par>
                                <p:cTn id="155" presetID="1" presetClass="exit" presetSubtype="0" fill="hold" grpId="1" nodeType="withEffect">
                                  <p:stCondLst>
                                    <p:cond delay="38000"/>
                                  </p:stCondLst>
                                  <p:childTnLst>
                                    <p:set>
                                      <p:cBhvr>
                                        <p:cTn id="156" dur="1" fill="hold">
                                          <p:stCondLst>
                                            <p:cond delay="0"/>
                                          </p:stCondLst>
                                        </p:cTn>
                                        <p:tgtEl>
                                          <p:spTgt spid="103"/>
                                        </p:tgtEl>
                                        <p:attrNameLst>
                                          <p:attrName>style.visibility</p:attrName>
                                        </p:attrNameLst>
                                      </p:cBhvr>
                                      <p:to>
                                        <p:strVal val="hidden"/>
                                      </p:to>
                                    </p:set>
                                  </p:childTnLst>
                                </p:cTn>
                              </p:par>
                              <p:par>
                                <p:cTn id="157" presetID="1" presetClass="entr" presetSubtype="0" fill="hold" grpId="0" nodeType="withEffect">
                                  <p:stCondLst>
                                    <p:cond delay="38000"/>
                                  </p:stCondLst>
                                  <p:childTnLst>
                                    <p:set>
                                      <p:cBhvr>
                                        <p:cTn id="158" dur="1" fill="hold">
                                          <p:stCondLst>
                                            <p:cond delay="0"/>
                                          </p:stCondLst>
                                        </p:cTn>
                                        <p:tgtEl>
                                          <p:spTgt spid="104"/>
                                        </p:tgtEl>
                                        <p:attrNameLst>
                                          <p:attrName>style.visibility</p:attrName>
                                        </p:attrNameLst>
                                      </p:cBhvr>
                                      <p:to>
                                        <p:strVal val="visible"/>
                                      </p:to>
                                    </p:set>
                                  </p:childTnLst>
                                </p:cTn>
                              </p:par>
                              <p:par>
                                <p:cTn id="159" presetID="1" presetClass="exit" presetSubtype="0" fill="hold" grpId="1" nodeType="withEffect">
                                  <p:stCondLst>
                                    <p:cond delay="39000"/>
                                  </p:stCondLst>
                                  <p:childTnLst>
                                    <p:set>
                                      <p:cBhvr>
                                        <p:cTn id="160" dur="1" fill="hold">
                                          <p:stCondLst>
                                            <p:cond delay="0"/>
                                          </p:stCondLst>
                                        </p:cTn>
                                        <p:tgtEl>
                                          <p:spTgt spid="104"/>
                                        </p:tgtEl>
                                        <p:attrNameLst>
                                          <p:attrName>style.visibility</p:attrName>
                                        </p:attrNameLst>
                                      </p:cBhvr>
                                      <p:to>
                                        <p:strVal val="hidden"/>
                                      </p:to>
                                    </p:set>
                                  </p:childTnLst>
                                </p:cTn>
                              </p:par>
                              <p:par>
                                <p:cTn id="161" presetID="1" presetClass="entr" presetSubtype="0" fill="hold" grpId="0" nodeType="withEffect">
                                  <p:stCondLst>
                                    <p:cond delay="39000"/>
                                  </p:stCondLst>
                                  <p:childTnLst>
                                    <p:set>
                                      <p:cBhvr>
                                        <p:cTn id="162" dur="1" fill="hold">
                                          <p:stCondLst>
                                            <p:cond delay="0"/>
                                          </p:stCondLst>
                                        </p:cTn>
                                        <p:tgtEl>
                                          <p:spTgt spid="105"/>
                                        </p:tgtEl>
                                        <p:attrNameLst>
                                          <p:attrName>style.visibility</p:attrName>
                                        </p:attrNameLst>
                                      </p:cBhvr>
                                      <p:to>
                                        <p:strVal val="visible"/>
                                      </p:to>
                                    </p:set>
                                  </p:childTnLst>
                                </p:cTn>
                              </p:par>
                              <p:par>
                                <p:cTn id="163" presetID="1" presetClass="exit" presetSubtype="0" fill="hold" grpId="1" nodeType="withEffect">
                                  <p:stCondLst>
                                    <p:cond delay="40000"/>
                                  </p:stCondLst>
                                  <p:childTnLst>
                                    <p:set>
                                      <p:cBhvr>
                                        <p:cTn id="164" dur="1" fill="hold">
                                          <p:stCondLst>
                                            <p:cond delay="0"/>
                                          </p:stCondLst>
                                        </p:cTn>
                                        <p:tgtEl>
                                          <p:spTgt spid="105"/>
                                        </p:tgtEl>
                                        <p:attrNameLst>
                                          <p:attrName>style.visibility</p:attrName>
                                        </p:attrNameLst>
                                      </p:cBhvr>
                                      <p:to>
                                        <p:strVal val="hidden"/>
                                      </p:to>
                                    </p:set>
                                  </p:childTnLst>
                                </p:cTn>
                              </p:par>
                              <p:par>
                                <p:cTn id="165" presetID="1" presetClass="entr" presetSubtype="0" fill="hold" grpId="0" nodeType="withEffect">
                                  <p:stCondLst>
                                    <p:cond delay="40000"/>
                                  </p:stCondLst>
                                  <p:childTnLst>
                                    <p:set>
                                      <p:cBhvr>
                                        <p:cTn id="166" dur="1" fill="hold">
                                          <p:stCondLst>
                                            <p:cond delay="0"/>
                                          </p:stCondLst>
                                        </p:cTn>
                                        <p:tgtEl>
                                          <p:spTgt spid="106"/>
                                        </p:tgtEl>
                                        <p:attrNameLst>
                                          <p:attrName>style.visibility</p:attrName>
                                        </p:attrNameLst>
                                      </p:cBhvr>
                                      <p:to>
                                        <p:strVal val="visible"/>
                                      </p:to>
                                    </p:set>
                                  </p:childTnLst>
                                </p:cTn>
                              </p:par>
                              <p:par>
                                <p:cTn id="167" presetID="1" presetClass="exit" presetSubtype="0" fill="hold" grpId="1" nodeType="withEffect">
                                  <p:stCondLst>
                                    <p:cond delay="41000"/>
                                  </p:stCondLst>
                                  <p:childTnLst>
                                    <p:set>
                                      <p:cBhvr>
                                        <p:cTn id="168" dur="1" fill="hold">
                                          <p:stCondLst>
                                            <p:cond delay="0"/>
                                          </p:stCondLst>
                                        </p:cTn>
                                        <p:tgtEl>
                                          <p:spTgt spid="106"/>
                                        </p:tgtEl>
                                        <p:attrNameLst>
                                          <p:attrName>style.visibility</p:attrName>
                                        </p:attrNameLst>
                                      </p:cBhvr>
                                      <p:to>
                                        <p:strVal val="hidden"/>
                                      </p:to>
                                    </p:set>
                                  </p:childTnLst>
                                </p:cTn>
                              </p:par>
                              <p:par>
                                <p:cTn id="169" presetID="1" presetClass="entr" presetSubtype="0" fill="hold" grpId="0" nodeType="withEffect">
                                  <p:stCondLst>
                                    <p:cond delay="41000"/>
                                  </p:stCondLst>
                                  <p:childTnLst>
                                    <p:set>
                                      <p:cBhvr>
                                        <p:cTn id="170" dur="1" fill="hold">
                                          <p:stCondLst>
                                            <p:cond delay="0"/>
                                          </p:stCondLst>
                                        </p:cTn>
                                        <p:tgtEl>
                                          <p:spTgt spid="107"/>
                                        </p:tgtEl>
                                        <p:attrNameLst>
                                          <p:attrName>style.visibility</p:attrName>
                                        </p:attrNameLst>
                                      </p:cBhvr>
                                      <p:to>
                                        <p:strVal val="visible"/>
                                      </p:to>
                                    </p:set>
                                  </p:childTnLst>
                                </p:cTn>
                              </p:par>
                              <p:par>
                                <p:cTn id="171" presetID="1" presetClass="exit" presetSubtype="0" fill="hold" grpId="1" nodeType="withEffect">
                                  <p:stCondLst>
                                    <p:cond delay="42000"/>
                                  </p:stCondLst>
                                  <p:childTnLst>
                                    <p:set>
                                      <p:cBhvr>
                                        <p:cTn id="172" dur="1" fill="hold">
                                          <p:stCondLst>
                                            <p:cond delay="0"/>
                                          </p:stCondLst>
                                        </p:cTn>
                                        <p:tgtEl>
                                          <p:spTgt spid="107"/>
                                        </p:tgtEl>
                                        <p:attrNameLst>
                                          <p:attrName>style.visibility</p:attrName>
                                        </p:attrNameLst>
                                      </p:cBhvr>
                                      <p:to>
                                        <p:strVal val="hidden"/>
                                      </p:to>
                                    </p:set>
                                  </p:childTnLst>
                                </p:cTn>
                              </p:par>
                              <p:par>
                                <p:cTn id="173" presetID="1" presetClass="entr" presetSubtype="0" fill="hold" grpId="0" nodeType="withEffect">
                                  <p:stCondLst>
                                    <p:cond delay="42000"/>
                                  </p:stCondLst>
                                  <p:childTnLst>
                                    <p:set>
                                      <p:cBhvr>
                                        <p:cTn id="174" dur="1" fill="hold">
                                          <p:stCondLst>
                                            <p:cond delay="0"/>
                                          </p:stCondLst>
                                        </p:cTn>
                                        <p:tgtEl>
                                          <p:spTgt spid="108"/>
                                        </p:tgtEl>
                                        <p:attrNameLst>
                                          <p:attrName>style.visibility</p:attrName>
                                        </p:attrNameLst>
                                      </p:cBhvr>
                                      <p:to>
                                        <p:strVal val="visible"/>
                                      </p:to>
                                    </p:set>
                                  </p:childTnLst>
                                </p:cTn>
                              </p:par>
                              <p:par>
                                <p:cTn id="175" presetID="1" presetClass="exit" presetSubtype="0" fill="hold" grpId="1" nodeType="withEffect">
                                  <p:stCondLst>
                                    <p:cond delay="43000"/>
                                  </p:stCondLst>
                                  <p:childTnLst>
                                    <p:set>
                                      <p:cBhvr>
                                        <p:cTn id="176" dur="1" fill="hold">
                                          <p:stCondLst>
                                            <p:cond delay="0"/>
                                          </p:stCondLst>
                                        </p:cTn>
                                        <p:tgtEl>
                                          <p:spTgt spid="108"/>
                                        </p:tgtEl>
                                        <p:attrNameLst>
                                          <p:attrName>style.visibility</p:attrName>
                                        </p:attrNameLst>
                                      </p:cBhvr>
                                      <p:to>
                                        <p:strVal val="hidden"/>
                                      </p:to>
                                    </p:set>
                                  </p:childTnLst>
                                </p:cTn>
                              </p:par>
                              <p:par>
                                <p:cTn id="177" presetID="1" presetClass="entr" presetSubtype="0" fill="hold" grpId="0" nodeType="withEffect">
                                  <p:stCondLst>
                                    <p:cond delay="43000"/>
                                  </p:stCondLst>
                                  <p:childTnLst>
                                    <p:set>
                                      <p:cBhvr>
                                        <p:cTn id="178" dur="1" fill="hold">
                                          <p:stCondLst>
                                            <p:cond delay="0"/>
                                          </p:stCondLst>
                                        </p:cTn>
                                        <p:tgtEl>
                                          <p:spTgt spid="109"/>
                                        </p:tgtEl>
                                        <p:attrNameLst>
                                          <p:attrName>style.visibility</p:attrName>
                                        </p:attrNameLst>
                                      </p:cBhvr>
                                      <p:to>
                                        <p:strVal val="visible"/>
                                      </p:to>
                                    </p:set>
                                  </p:childTnLst>
                                </p:cTn>
                              </p:par>
                              <p:par>
                                <p:cTn id="179" presetID="1" presetClass="exit" presetSubtype="0" fill="hold" grpId="1" nodeType="withEffect">
                                  <p:stCondLst>
                                    <p:cond delay="44000"/>
                                  </p:stCondLst>
                                  <p:childTnLst>
                                    <p:set>
                                      <p:cBhvr>
                                        <p:cTn id="180" dur="1" fill="hold">
                                          <p:stCondLst>
                                            <p:cond delay="0"/>
                                          </p:stCondLst>
                                        </p:cTn>
                                        <p:tgtEl>
                                          <p:spTgt spid="109"/>
                                        </p:tgtEl>
                                        <p:attrNameLst>
                                          <p:attrName>style.visibility</p:attrName>
                                        </p:attrNameLst>
                                      </p:cBhvr>
                                      <p:to>
                                        <p:strVal val="hidden"/>
                                      </p:to>
                                    </p:set>
                                  </p:childTnLst>
                                </p:cTn>
                              </p:par>
                              <p:par>
                                <p:cTn id="181" presetID="1" presetClass="entr" presetSubtype="0" fill="hold" grpId="0" nodeType="withEffect">
                                  <p:stCondLst>
                                    <p:cond delay="44000"/>
                                  </p:stCondLst>
                                  <p:childTnLst>
                                    <p:set>
                                      <p:cBhvr>
                                        <p:cTn id="182" dur="1" fill="hold">
                                          <p:stCondLst>
                                            <p:cond delay="0"/>
                                          </p:stCondLst>
                                        </p:cTn>
                                        <p:tgtEl>
                                          <p:spTgt spid="110"/>
                                        </p:tgtEl>
                                        <p:attrNameLst>
                                          <p:attrName>style.visibility</p:attrName>
                                        </p:attrNameLst>
                                      </p:cBhvr>
                                      <p:to>
                                        <p:strVal val="visible"/>
                                      </p:to>
                                    </p:set>
                                  </p:childTnLst>
                                </p:cTn>
                              </p:par>
                              <p:par>
                                <p:cTn id="183" presetID="1" presetClass="exit" presetSubtype="0" fill="hold" grpId="1" nodeType="withEffect">
                                  <p:stCondLst>
                                    <p:cond delay="45000"/>
                                  </p:stCondLst>
                                  <p:childTnLst>
                                    <p:set>
                                      <p:cBhvr>
                                        <p:cTn id="184" dur="1" fill="hold">
                                          <p:stCondLst>
                                            <p:cond delay="0"/>
                                          </p:stCondLst>
                                        </p:cTn>
                                        <p:tgtEl>
                                          <p:spTgt spid="110"/>
                                        </p:tgtEl>
                                        <p:attrNameLst>
                                          <p:attrName>style.visibility</p:attrName>
                                        </p:attrNameLst>
                                      </p:cBhvr>
                                      <p:to>
                                        <p:strVal val="hidden"/>
                                      </p:to>
                                    </p:set>
                                  </p:childTnLst>
                                </p:cTn>
                              </p:par>
                              <p:par>
                                <p:cTn id="185" presetID="1" presetClass="entr" presetSubtype="0" fill="hold" grpId="0" nodeType="withEffect">
                                  <p:stCondLst>
                                    <p:cond delay="45000"/>
                                  </p:stCondLst>
                                  <p:childTnLst>
                                    <p:set>
                                      <p:cBhvr>
                                        <p:cTn id="186" dur="1" fill="hold">
                                          <p:stCondLst>
                                            <p:cond delay="0"/>
                                          </p:stCondLst>
                                        </p:cTn>
                                        <p:tgtEl>
                                          <p:spTgt spid="111"/>
                                        </p:tgtEl>
                                        <p:attrNameLst>
                                          <p:attrName>style.visibility</p:attrName>
                                        </p:attrNameLst>
                                      </p:cBhvr>
                                      <p:to>
                                        <p:strVal val="visible"/>
                                      </p:to>
                                    </p:set>
                                  </p:childTnLst>
                                </p:cTn>
                              </p:par>
                              <p:par>
                                <p:cTn id="187" presetID="1" presetClass="exit" presetSubtype="0" fill="hold" grpId="1" nodeType="withEffect">
                                  <p:stCondLst>
                                    <p:cond delay="46000"/>
                                  </p:stCondLst>
                                  <p:childTnLst>
                                    <p:set>
                                      <p:cBhvr>
                                        <p:cTn id="188" dur="1" fill="hold">
                                          <p:stCondLst>
                                            <p:cond delay="0"/>
                                          </p:stCondLst>
                                        </p:cTn>
                                        <p:tgtEl>
                                          <p:spTgt spid="111"/>
                                        </p:tgtEl>
                                        <p:attrNameLst>
                                          <p:attrName>style.visibility</p:attrName>
                                        </p:attrNameLst>
                                      </p:cBhvr>
                                      <p:to>
                                        <p:strVal val="hidden"/>
                                      </p:to>
                                    </p:set>
                                  </p:childTnLst>
                                </p:cTn>
                              </p:par>
                              <p:par>
                                <p:cTn id="189" presetID="1" presetClass="entr" presetSubtype="0" fill="hold" grpId="0" nodeType="withEffect">
                                  <p:stCondLst>
                                    <p:cond delay="46000"/>
                                  </p:stCondLst>
                                  <p:childTnLst>
                                    <p:set>
                                      <p:cBhvr>
                                        <p:cTn id="190" dur="1" fill="hold">
                                          <p:stCondLst>
                                            <p:cond delay="0"/>
                                          </p:stCondLst>
                                        </p:cTn>
                                        <p:tgtEl>
                                          <p:spTgt spid="112"/>
                                        </p:tgtEl>
                                        <p:attrNameLst>
                                          <p:attrName>style.visibility</p:attrName>
                                        </p:attrNameLst>
                                      </p:cBhvr>
                                      <p:to>
                                        <p:strVal val="visible"/>
                                      </p:to>
                                    </p:set>
                                  </p:childTnLst>
                                </p:cTn>
                              </p:par>
                              <p:par>
                                <p:cTn id="191" presetID="1" presetClass="exit" presetSubtype="0" fill="hold" grpId="1" nodeType="withEffect">
                                  <p:stCondLst>
                                    <p:cond delay="47000"/>
                                  </p:stCondLst>
                                  <p:childTnLst>
                                    <p:set>
                                      <p:cBhvr>
                                        <p:cTn id="192" dur="1" fill="hold">
                                          <p:stCondLst>
                                            <p:cond delay="0"/>
                                          </p:stCondLst>
                                        </p:cTn>
                                        <p:tgtEl>
                                          <p:spTgt spid="112"/>
                                        </p:tgtEl>
                                        <p:attrNameLst>
                                          <p:attrName>style.visibility</p:attrName>
                                        </p:attrNameLst>
                                      </p:cBhvr>
                                      <p:to>
                                        <p:strVal val="hidden"/>
                                      </p:to>
                                    </p:set>
                                  </p:childTnLst>
                                </p:cTn>
                              </p:par>
                              <p:par>
                                <p:cTn id="193" presetID="1" presetClass="entr" presetSubtype="0" fill="hold" grpId="0" nodeType="withEffect">
                                  <p:stCondLst>
                                    <p:cond delay="47000"/>
                                  </p:stCondLst>
                                  <p:childTnLst>
                                    <p:set>
                                      <p:cBhvr>
                                        <p:cTn id="194" dur="1" fill="hold">
                                          <p:stCondLst>
                                            <p:cond delay="0"/>
                                          </p:stCondLst>
                                        </p:cTn>
                                        <p:tgtEl>
                                          <p:spTgt spid="113"/>
                                        </p:tgtEl>
                                        <p:attrNameLst>
                                          <p:attrName>style.visibility</p:attrName>
                                        </p:attrNameLst>
                                      </p:cBhvr>
                                      <p:to>
                                        <p:strVal val="visible"/>
                                      </p:to>
                                    </p:set>
                                  </p:childTnLst>
                                </p:cTn>
                              </p:par>
                              <p:par>
                                <p:cTn id="195" presetID="1" presetClass="exit" presetSubtype="0" fill="hold" grpId="1" nodeType="withEffect">
                                  <p:stCondLst>
                                    <p:cond delay="48000"/>
                                  </p:stCondLst>
                                  <p:childTnLst>
                                    <p:set>
                                      <p:cBhvr>
                                        <p:cTn id="196" dur="1" fill="hold">
                                          <p:stCondLst>
                                            <p:cond delay="0"/>
                                          </p:stCondLst>
                                        </p:cTn>
                                        <p:tgtEl>
                                          <p:spTgt spid="113"/>
                                        </p:tgtEl>
                                        <p:attrNameLst>
                                          <p:attrName>style.visibility</p:attrName>
                                        </p:attrNameLst>
                                      </p:cBhvr>
                                      <p:to>
                                        <p:strVal val="hidden"/>
                                      </p:to>
                                    </p:set>
                                  </p:childTnLst>
                                </p:cTn>
                              </p:par>
                              <p:par>
                                <p:cTn id="197" presetID="1" presetClass="entr" presetSubtype="0" fill="hold" grpId="0" nodeType="withEffect">
                                  <p:stCondLst>
                                    <p:cond delay="48000"/>
                                  </p:stCondLst>
                                  <p:childTnLst>
                                    <p:set>
                                      <p:cBhvr>
                                        <p:cTn id="198" dur="1" fill="hold">
                                          <p:stCondLst>
                                            <p:cond delay="0"/>
                                          </p:stCondLst>
                                        </p:cTn>
                                        <p:tgtEl>
                                          <p:spTgt spid="114"/>
                                        </p:tgtEl>
                                        <p:attrNameLst>
                                          <p:attrName>style.visibility</p:attrName>
                                        </p:attrNameLst>
                                      </p:cBhvr>
                                      <p:to>
                                        <p:strVal val="visible"/>
                                      </p:to>
                                    </p:set>
                                  </p:childTnLst>
                                </p:cTn>
                              </p:par>
                              <p:par>
                                <p:cTn id="199" presetID="1" presetClass="exit" presetSubtype="0" fill="hold" grpId="1" nodeType="withEffect">
                                  <p:stCondLst>
                                    <p:cond delay="49000"/>
                                  </p:stCondLst>
                                  <p:childTnLst>
                                    <p:set>
                                      <p:cBhvr>
                                        <p:cTn id="200" dur="1" fill="hold">
                                          <p:stCondLst>
                                            <p:cond delay="0"/>
                                          </p:stCondLst>
                                        </p:cTn>
                                        <p:tgtEl>
                                          <p:spTgt spid="114"/>
                                        </p:tgtEl>
                                        <p:attrNameLst>
                                          <p:attrName>style.visibility</p:attrName>
                                        </p:attrNameLst>
                                      </p:cBhvr>
                                      <p:to>
                                        <p:strVal val="hidden"/>
                                      </p:to>
                                    </p:set>
                                  </p:childTnLst>
                                </p:cTn>
                              </p:par>
                              <p:par>
                                <p:cTn id="201" presetID="1" presetClass="entr" presetSubtype="0" fill="hold" grpId="0" nodeType="withEffect">
                                  <p:stCondLst>
                                    <p:cond delay="49000"/>
                                  </p:stCondLst>
                                  <p:childTnLst>
                                    <p:set>
                                      <p:cBhvr>
                                        <p:cTn id="202" dur="1" fill="hold">
                                          <p:stCondLst>
                                            <p:cond delay="0"/>
                                          </p:stCondLst>
                                        </p:cTn>
                                        <p:tgtEl>
                                          <p:spTgt spid="115"/>
                                        </p:tgtEl>
                                        <p:attrNameLst>
                                          <p:attrName>style.visibility</p:attrName>
                                        </p:attrNameLst>
                                      </p:cBhvr>
                                      <p:to>
                                        <p:strVal val="visible"/>
                                      </p:to>
                                    </p:set>
                                  </p:childTnLst>
                                </p:cTn>
                              </p:par>
                              <p:par>
                                <p:cTn id="203" presetID="1" presetClass="exit" presetSubtype="0" fill="hold" grpId="1" nodeType="withEffect">
                                  <p:stCondLst>
                                    <p:cond delay="50000"/>
                                  </p:stCondLst>
                                  <p:childTnLst>
                                    <p:set>
                                      <p:cBhvr>
                                        <p:cTn id="204" dur="1" fill="hold">
                                          <p:stCondLst>
                                            <p:cond delay="0"/>
                                          </p:stCondLst>
                                        </p:cTn>
                                        <p:tgtEl>
                                          <p:spTgt spid="115"/>
                                        </p:tgtEl>
                                        <p:attrNameLst>
                                          <p:attrName>style.visibility</p:attrName>
                                        </p:attrNameLst>
                                      </p:cBhvr>
                                      <p:to>
                                        <p:strVal val="hidden"/>
                                      </p:to>
                                    </p:set>
                                  </p:childTnLst>
                                </p:cTn>
                              </p:par>
                              <p:par>
                                <p:cTn id="205" presetID="1" presetClass="entr" presetSubtype="0" fill="hold" grpId="0" nodeType="withEffect">
                                  <p:stCondLst>
                                    <p:cond delay="50000"/>
                                  </p:stCondLst>
                                  <p:childTnLst>
                                    <p:set>
                                      <p:cBhvr>
                                        <p:cTn id="206" dur="1" fill="hold">
                                          <p:stCondLst>
                                            <p:cond delay="0"/>
                                          </p:stCondLst>
                                        </p:cTn>
                                        <p:tgtEl>
                                          <p:spTgt spid="116"/>
                                        </p:tgtEl>
                                        <p:attrNameLst>
                                          <p:attrName>style.visibility</p:attrName>
                                        </p:attrNameLst>
                                      </p:cBhvr>
                                      <p:to>
                                        <p:strVal val="visible"/>
                                      </p:to>
                                    </p:set>
                                  </p:childTnLst>
                                </p:cTn>
                              </p:par>
                              <p:par>
                                <p:cTn id="207" presetID="1" presetClass="exit" presetSubtype="0" fill="hold" grpId="1" nodeType="withEffect">
                                  <p:stCondLst>
                                    <p:cond delay="51000"/>
                                  </p:stCondLst>
                                  <p:childTnLst>
                                    <p:set>
                                      <p:cBhvr>
                                        <p:cTn id="208" dur="1" fill="hold">
                                          <p:stCondLst>
                                            <p:cond delay="0"/>
                                          </p:stCondLst>
                                        </p:cTn>
                                        <p:tgtEl>
                                          <p:spTgt spid="116"/>
                                        </p:tgtEl>
                                        <p:attrNameLst>
                                          <p:attrName>style.visibility</p:attrName>
                                        </p:attrNameLst>
                                      </p:cBhvr>
                                      <p:to>
                                        <p:strVal val="hidden"/>
                                      </p:to>
                                    </p:set>
                                  </p:childTnLst>
                                </p:cTn>
                              </p:par>
                              <p:par>
                                <p:cTn id="209" presetID="1" presetClass="entr" presetSubtype="0" fill="hold" grpId="0" nodeType="withEffect">
                                  <p:stCondLst>
                                    <p:cond delay="51000"/>
                                  </p:stCondLst>
                                  <p:childTnLst>
                                    <p:set>
                                      <p:cBhvr>
                                        <p:cTn id="210" dur="1" fill="hold">
                                          <p:stCondLst>
                                            <p:cond delay="0"/>
                                          </p:stCondLst>
                                        </p:cTn>
                                        <p:tgtEl>
                                          <p:spTgt spid="117"/>
                                        </p:tgtEl>
                                        <p:attrNameLst>
                                          <p:attrName>style.visibility</p:attrName>
                                        </p:attrNameLst>
                                      </p:cBhvr>
                                      <p:to>
                                        <p:strVal val="visible"/>
                                      </p:to>
                                    </p:set>
                                  </p:childTnLst>
                                </p:cTn>
                              </p:par>
                              <p:par>
                                <p:cTn id="211" presetID="1" presetClass="exit" presetSubtype="0" fill="hold" grpId="1" nodeType="withEffect">
                                  <p:stCondLst>
                                    <p:cond delay="52000"/>
                                  </p:stCondLst>
                                  <p:childTnLst>
                                    <p:set>
                                      <p:cBhvr>
                                        <p:cTn id="212" dur="1" fill="hold">
                                          <p:stCondLst>
                                            <p:cond delay="0"/>
                                          </p:stCondLst>
                                        </p:cTn>
                                        <p:tgtEl>
                                          <p:spTgt spid="117"/>
                                        </p:tgtEl>
                                        <p:attrNameLst>
                                          <p:attrName>style.visibility</p:attrName>
                                        </p:attrNameLst>
                                      </p:cBhvr>
                                      <p:to>
                                        <p:strVal val="hidden"/>
                                      </p:to>
                                    </p:set>
                                  </p:childTnLst>
                                </p:cTn>
                              </p:par>
                              <p:par>
                                <p:cTn id="213" presetID="1" presetClass="entr" presetSubtype="0" fill="hold" grpId="0" nodeType="withEffect">
                                  <p:stCondLst>
                                    <p:cond delay="52000"/>
                                  </p:stCondLst>
                                  <p:childTnLst>
                                    <p:set>
                                      <p:cBhvr>
                                        <p:cTn id="214" dur="1" fill="hold">
                                          <p:stCondLst>
                                            <p:cond delay="0"/>
                                          </p:stCondLst>
                                        </p:cTn>
                                        <p:tgtEl>
                                          <p:spTgt spid="118"/>
                                        </p:tgtEl>
                                        <p:attrNameLst>
                                          <p:attrName>style.visibility</p:attrName>
                                        </p:attrNameLst>
                                      </p:cBhvr>
                                      <p:to>
                                        <p:strVal val="visible"/>
                                      </p:to>
                                    </p:set>
                                  </p:childTnLst>
                                </p:cTn>
                              </p:par>
                              <p:par>
                                <p:cTn id="215" presetID="1" presetClass="exit" presetSubtype="0" fill="hold" grpId="1" nodeType="withEffect">
                                  <p:stCondLst>
                                    <p:cond delay="53000"/>
                                  </p:stCondLst>
                                  <p:childTnLst>
                                    <p:set>
                                      <p:cBhvr>
                                        <p:cTn id="216" dur="1" fill="hold">
                                          <p:stCondLst>
                                            <p:cond delay="0"/>
                                          </p:stCondLst>
                                        </p:cTn>
                                        <p:tgtEl>
                                          <p:spTgt spid="118"/>
                                        </p:tgtEl>
                                        <p:attrNameLst>
                                          <p:attrName>style.visibility</p:attrName>
                                        </p:attrNameLst>
                                      </p:cBhvr>
                                      <p:to>
                                        <p:strVal val="hidden"/>
                                      </p:to>
                                    </p:set>
                                  </p:childTnLst>
                                </p:cTn>
                              </p:par>
                              <p:par>
                                <p:cTn id="217" presetID="1" presetClass="entr" presetSubtype="0" fill="hold" grpId="0" nodeType="withEffect">
                                  <p:stCondLst>
                                    <p:cond delay="53000"/>
                                  </p:stCondLst>
                                  <p:childTnLst>
                                    <p:set>
                                      <p:cBhvr>
                                        <p:cTn id="218" dur="1" fill="hold">
                                          <p:stCondLst>
                                            <p:cond delay="0"/>
                                          </p:stCondLst>
                                        </p:cTn>
                                        <p:tgtEl>
                                          <p:spTgt spid="119"/>
                                        </p:tgtEl>
                                        <p:attrNameLst>
                                          <p:attrName>style.visibility</p:attrName>
                                        </p:attrNameLst>
                                      </p:cBhvr>
                                      <p:to>
                                        <p:strVal val="visible"/>
                                      </p:to>
                                    </p:set>
                                  </p:childTnLst>
                                </p:cTn>
                              </p:par>
                              <p:par>
                                <p:cTn id="219" presetID="1" presetClass="exit" presetSubtype="0" fill="hold" grpId="1" nodeType="withEffect">
                                  <p:stCondLst>
                                    <p:cond delay="54000"/>
                                  </p:stCondLst>
                                  <p:childTnLst>
                                    <p:set>
                                      <p:cBhvr>
                                        <p:cTn id="220" dur="1" fill="hold">
                                          <p:stCondLst>
                                            <p:cond delay="0"/>
                                          </p:stCondLst>
                                        </p:cTn>
                                        <p:tgtEl>
                                          <p:spTgt spid="119"/>
                                        </p:tgtEl>
                                        <p:attrNameLst>
                                          <p:attrName>style.visibility</p:attrName>
                                        </p:attrNameLst>
                                      </p:cBhvr>
                                      <p:to>
                                        <p:strVal val="hidden"/>
                                      </p:to>
                                    </p:set>
                                  </p:childTnLst>
                                </p:cTn>
                              </p:par>
                              <p:par>
                                <p:cTn id="221" presetID="1" presetClass="entr" presetSubtype="0" fill="hold" grpId="0" nodeType="withEffect">
                                  <p:stCondLst>
                                    <p:cond delay="54000"/>
                                  </p:stCondLst>
                                  <p:childTnLst>
                                    <p:set>
                                      <p:cBhvr>
                                        <p:cTn id="222" dur="1" fill="hold">
                                          <p:stCondLst>
                                            <p:cond delay="0"/>
                                          </p:stCondLst>
                                        </p:cTn>
                                        <p:tgtEl>
                                          <p:spTgt spid="120"/>
                                        </p:tgtEl>
                                        <p:attrNameLst>
                                          <p:attrName>style.visibility</p:attrName>
                                        </p:attrNameLst>
                                      </p:cBhvr>
                                      <p:to>
                                        <p:strVal val="visible"/>
                                      </p:to>
                                    </p:set>
                                  </p:childTnLst>
                                </p:cTn>
                              </p:par>
                              <p:par>
                                <p:cTn id="223" presetID="1" presetClass="exit" presetSubtype="0" fill="hold" grpId="1" nodeType="withEffect">
                                  <p:stCondLst>
                                    <p:cond delay="55000"/>
                                  </p:stCondLst>
                                  <p:childTnLst>
                                    <p:set>
                                      <p:cBhvr>
                                        <p:cTn id="224" dur="1" fill="hold">
                                          <p:stCondLst>
                                            <p:cond delay="0"/>
                                          </p:stCondLst>
                                        </p:cTn>
                                        <p:tgtEl>
                                          <p:spTgt spid="120"/>
                                        </p:tgtEl>
                                        <p:attrNameLst>
                                          <p:attrName>style.visibility</p:attrName>
                                        </p:attrNameLst>
                                      </p:cBhvr>
                                      <p:to>
                                        <p:strVal val="hidden"/>
                                      </p:to>
                                    </p:set>
                                  </p:childTnLst>
                                </p:cTn>
                              </p:par>
                              <p:par>
                                <p:cTn id="225" presetID="1" presetClass="entr" presetSubtype="0" fill="hold" grpId="0" nodeType="withEffect">
                                  <p:stCondLst>
                                    <p:cond delay="55000"/>
                                  </p:stCondLst>
                                  <p:childTnLst>
                                    <p:set>
                                      <p:cBhvr>
                                        <p:cTn id="226" dur="1" fill="hold">
                                          <p:stCondLst>
                                            <p:cond delay="0"/>
                                          </p:stCondLst>
                                        </p:cTn>
                                        <p:tgtEl>
                                          <p:spTgt spid="121"/>
                                        </p:tgtEl>
                                        <p:attrNameLst>
                                          <p:attrName>style.visibility</p:attrName>
                                        </p:attrNameLst>
                                      </p:cBhvr>
                                      <p:to>
                                        <p:strVal val="visible"/>
                                      </p:to>
                                    </p:set>
                                  </p:childTnLst>
                                </p:cTn>
                              </p:par>
                              <p:par>
                                <p:cTn id="227" presetID="1" presetClass="exit" presetSubtype="0" fill="hold" grpId="1" nodeType="withEffect">
                                  <p:stCondLst>
                                    <p:cond delay="56000"/>
                                  </p:stCondLst>
                                  <p:childTnLst>
                                    <p:set>
                                      <p:cBhvr>
                                        <p:cTn id="228" dur="1" fill="hold">
                                          <p:stCondLst>
                                            <p:cond delay="0"/>
                                          </p:stCondLst>
                                        </p:cTn>
                                        <p:tgtEl>
                                          <p:spTgt spid="121"/>
                                        </p:tgtEl>
                                        <p:attrNameLst>
                                          <p:attrName>style.visibility</p:attrName>
                                        </p:attrNameLst>
                                      </p:cBhvr>
                                      <p:to>
                                        <p:strVal val="hidden"/>
                                      </p:to>
                                    </p:set>
                                  </p:childTnLst>
                                </p:cTn>
                              </p:par>
                              <p:par>
                                <p:cTn id="229" presetID="1" presetClass="entr" presetSubtype="0" fill="hold" grpId="0" nodeType="withEffect">
                                  <p:stCondLst>
                                    <p:cond delay="56000"/>
                                  </p:stCondLst>
                                  <p:childTnLst>
                                    <p:set>
                                      <p:cBhvr>
                                        <p:cTn id="230" dur="1" fill="hold">
                                          <p:stCondLst>
                                            <p:cond delay="0"/>
                                          </p:stCondLst>
                                        </p:cTn>
                                        <p:tgtEl>
                                          <p:spTgt spid="122"/>
                                        </p:tgtEl>
                                        <p:attrNameLst>
                                          <p:attrName>style.visibility</p:attrName>
                                        </p:attrNameLst>
                                      </p:cBhvr>
                                      <p:to>
                                        <p:strVal val="visible"/>
                                      </p:to>
                                    </p:set>
                                  </p:childTnLst>
                                </p:cTn>
                              </p:par>
                              <p:par>
                                <p:cTn id="231" presetID="1" presetClass="exit" presetSubtype="0" fill="hold" grpId="1" nodeType="withEffect">
                                  <p:stCondLst>
                                    <p:cond delay="57000"/>
                                  </p:stCondLst>
                                  <p:childTnLst>
                                    <p:set>
                                      <p:cBhvr>
                                        <p:cTn id="232" dur="1" fill="hold">
                                          <p:stCondLst>
                                            <p:cond delay="0"/>
                                          </p:stCondLst>
                                        </p:cTn>
                                        <p:tgtEl>
                                          <p:spTgt spid="122"/>
                                        </p:tgtEl>
                                        <p:attrNameLst>
                                          <p:attrName>style.visibility</p:attrName>
                                        </p:attrNameLst>
                                      </p:cBhvr>
                                      <p:to>
                                        <p:strVal val="hidden"/>
                                      </p:to>
                                    </p:set>
                                  </p:childTnLst>
                                </p:cTn>
                              </p:par>
                              <p:par>
                                <p:cTn id="233" presetID="1" presetClass="entr" presetSubtype="0" fill="hold" grpId="0" nodeType="withEffect">
                                  <p:stCondLst>
                                    <p:cond delay="57000"/>
                                  </p:stCondLst>
                                  <p:childTnLst>
                                    <p:set>
                                      <p:cBhvr>
                                        <p:cTn id="234" dur="1" fill="hold">
                                          <p:stCondLst>
                                            <p:cond delay="0"/>
                                          </p:stCondLst>
                                        </p:cTn>
                                        <p:tgtEl>
                                          <p:spTgt spid="123"/>
                                        </p:tgtEl>
                                        <p:attrNameLst>
                                          <p:attrName>style.visibility</p:attrName>
                                        </p:attrNameLst>
                                      </p:cBhvr>
                                      <p:to>
                                        <p:strVal val="visible"/>
                                      </p:to>
                                    </p:set>
                                  </p:childTnLst>
                                </p:cTn>
                              </p:par>
                              <p:par>
                                <p:cTn id="235" presetID="1" presetClass="exit" presetSubtype="0" fill="hold" grpId="1" nodeType="withEffect">
                                  <p:stCondLst>
                                    <p:cond delay="58000"/>
                                  </p:stCondLst>
                                  <p:childTnLst>
                                    <p:set>
                                      <p:cBhvr>
                                        <p:cTn id="236" dur="1" fill="hold">
                                          <p:stCondLst>
                                            <p:cond delay="0"/>
                                          </p:stCondLst>
                                        </p:cTn>
                                        <p:tgtEl>
                                          <p:spTgt spid="123"/>
                                        </p:tgtEl>
                                        <p:attrNameLst>
                                          <p:attrName>style.visibility</p:attrName>
                                        </p:attrNameLst>
                                      </p:cBhvr>
                                      <p:to>
                                        <p:strVal val="hidden"/>
                                      </p:to>
                                    </p:set>
                                  </p:childTnLst>
                                </p:cTn>
                              </p:par>
                              <p:par>
                                <p:cTn id="237" presetID="1" presetClass="entr" presetSubtype="0" fill="hold" grpId="0" nodeType="withEffect">
                                  <p:stCondLst>
                                    <p:cond delay="58000"/>
                                  </p:stCondLst>
                                  <p:childTnLst>
                                    <p:set>
                                      <p:cBhvr>
                                        <p:cTn id="238" dur="1" fill="hold">
                                          <p:stCondLst>
                                            <p:cond delay="0"/>
                                          </p:stCondLst>
                                        </p:cTn>
                                        <p:tgtEl>
                                          <p:spTgt spid="124"/>
                                        </p:tgtEl>
                                        <p:attrNameLst>
                                          <p:attrName>style.visibility</p:attrName>
                                        </p:attrNameLst>
                                      </p:cBhvr>
                                      <p:to>
                                        <p:strVal val="visible"/>
                                      </p:to>
                                    </p:set>
                                  </p:childTnLst>
                                </p:cTn>
                              </p:par>
                              <p:par>
                                <p:cTn id="239" presetID="1" presetClass="exit" presetSubtype="0" fill="hold" grpId="1" nodeType="withEffect">
                                  <p:stCondLst>
                                    <p:cond delay="59000"/>
                                  </p:stCondLst>
                                  <p:childTnLst>
                                    <p:set>
                                      <p:cBhvr>
                                        <p:cTn id="240" dur="1" fill="hold">
                                          <p:stCondLst>
                                            <p:cond delay="0"/>
                                          </p:stCondLst>
                                        </p:cTn>
                                        <p:tgtEl>
                                          <p:spTgt spid="124"/>
                                        </p:tgtEl>
                                        <p:attrNameLst>
                                          <p:attrName>style.visibility</p:attrName>
                                        </p:attrNameLst>
                                      </p:cBhvr>
                                      <p:to>
                                        <p:strVal val="hidden"/>
                                      </p:to>
                                    </p:set>
                                  </p:childTnLst>
                                </p:cTn>
                              </p:par>
                              <p:par>
                                <p:cTn id="241" presetID="1" presetClass="entr" presetSubtype="0" fill="hold" grpId="0" nodeType="withEffect">
                                  <p:stCondLst>
                                    <p:cond delay="59000"/>
                                  </p:stCondLst>
                                  <p:childTnLst>
                                    <p:set>
                                      <p:cBhvr>
                                        <p:cTn id="242"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5" grpId="1"/>
      <p:bldP spid="66" grpId="0"/>
      <p:bldP spid="66" grpId="1"/>
      <p:bldP spid="67" grpId="0"/>
      <p:bldP spid="67" grpId="1"/>
      <p:bldP spid="68" grpId="0"/>
      <p:bldP spid="68" grpId="1"/>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77" grpId="0"/>
      <p:bldP spid="77" grpId="1"/>
      <p:bldP spid="78" grpId="0"/>
      <p:bldP spid="78" grpId="1"/>
      <p:bldP spid="79" grpId="0"/>
      <p:bldP spid="79" grpId="1"/>
      <p:bldP spid="80" grpId="0"/>
      <p:bldP spid="80" grpId="1"/>
      <p:bldP spid="81" grpId="0"/>
      <p:bldP spid="81" grpId="1"/>
      <p:bldP spid="82" grpId="0"/>
      <p:bldP spid="82" grpId="1"/>
      <p:bldP spid="83" grpId="0"/>
      <p:bldP spid="83" grpId="1"/>
      <p:bldP spid="84" grpId="0"/>
      <p:bldP spid="84" grpId="1"/>
      <p:bldP spid="85" grpId="0"/>
      <p:bldP spid="85" grpId="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7" grpId="1"/>
      <p:bldP spid="108" grpId="0"/>
      <p:bldP spid="108" grpId="1"/>
      <p:bldP spid="109" grpId="0"/>
      <p:bldP spid="109" grpId="1"/>
      <p:bldP spid="110" grpId="0"/>
      <p:bldP spid="110" grpId="1"/>
      <p:bldP spid="111" grpId="0"/>
      <p:bldP spid="111" grpId="1"/>
      <p:bldP spid="112" grpId="0"/>
      <p:bldP spid="112" grpId="1"/>
      <p:bldP spid="113" grpId="0"/>
      <p:bldP spid="113" grpId="1"/>
      <p:bldP spid="114" grpId="0"/>
      <p:bldP spid="114" grpId="1"/>
      <p:bldP spid="115" grpId="0"/>
      <p:bldP spid="115" grpId="1"/>
      <p:bldP spid="116" grpId="0"/>
      <p:bldP spid="116" grpId="1"/>
      <p:bldP spid="117" grpId="0"/>
      <p:bldP spid="117" grpId="1"/>
      <p:bldP spid="118" grpId="0"/>
      <p:bldP spid="118" grpId="1"/>
      <p:bldP spid="119" grpId="0"/>
      <p:bldP spid="119" grpId="1"/>
      <p:bldP spid="120" grpId="0"/>
      <p:bldP spid="120" grpId="1"/>
      <p:bldP spid="121" grpId="0"/>
      <p:bldP spid="121" grpId="1"/>
      <p:bldP spid="122" grpId="0"/>
      <p:bldP spid="122" grpId="1"/>
      <p:bldP spid="123" grpId="0"/>
      <p:bldP spid="123" grpId="1"/>
      <p:bldP spid="124" grpId="0"/>
      <p:bldP spid="124" grpId="1"/>
      <p:bldP spid="1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Delete_Slides"/>
          <p:cNvSpPr txBox="1"/>
          <p:nvPr/>
        </p:nvSpPr>
        <p:spPr>
          <a:xfrm>
            <a:off x="1981200" y="6096000"/>
            <a:ext cx="5410200" cy="369332"/>
          </a:xfrm>
          <a:prstGeom prst="rect">
            <a:avLst/>
          </a:prstGeom>
          <a:noFill/>
        </p:spPr>
        <p:txBody>
          <a:bodyPr wrap="square" rtlCol="0">
            <a:spAutoFit/>
          </a:bodyPr>
          <a:lstStyle/>
          <a:p>
            <a:r>
              <a:rPr lang="en-US" dirty="0" smtClean="0"/>
              <a:t>Delete slides (1 – </a:t>
            </a:r>
            <a:r>
              <a:rPr lang="en-US" dirty="0"/>
              <a:t>9</a:t>
            </a:r>
            <a:r>
              <a:rPr lang="en-US" dirty="0" smtClean="0"/>
              <a:t>) for a one minute countdown</a:t>
            </a:r>
            <a:endParaRPr lang="en-US" dirty="0"/>
          </a:p>
        </p:txBody>
      </p:sp>
      <p:sp>
        <p:nvSpPr>
          <p:cNvPr id="63490" name="00"/>
          <p:cNvSpPr txBox="1">
            <a:spLocks noChangeArrowheads="1"/>
          </p:cNvSpPr>
          <p:nvPr/>
        </p:nvSpPr>
        <p:spPr bwMode="auto">
          <a:xfrm>
            <a:off x="1643063" y="2806700"/>
            <a:ext cx="28527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00</a:t>
            </a:r>
          </a:p>
        </p:txBody>
      </p:sp>
      <p:sp>
        <p:nvSpPr>
          <p:cNvPr id="7184" name="5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59</a:t>
            </a:r>
          </a:p>
        </p:txBody>
      </p:sp>
      <p:sp>
        <p:nvSpPr>
          <p:cNvPr id="7243" name="5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58</a:t>
            </a:r>
          </a:p>
        </p:txBody>
      </p:sp>
      <p:sp>
        <p:nvSpPr>
          <p:cNvPr id="7244" name="5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57</a:t>
            </a:r>
          </a:p>
        </p:txBody>
      </p:sp>
      <p:sp>
        <p:nvSpPr>
          <p:cNvPr id="7245" name="5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56</a:t>
            </a:r>
          </a:p>
        </p:txBody>
      </p:sp>
      <p:sp>
        <p:nvSpPr>
          <p:cNvPr id="7246" name="5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55</a:t>
            </a:r>
          </a:p>
        </p:txBody>
      </p:sp>
      <p:sp>
        <p:nvSpPr>
          <p:cNvPr id="7247" name="5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54</a:t>
            </a:r>
          </a:p>
        </p:txBody>
      </p:sp>
      <p:sp>
        <p:nvSpPr>
          <p:cNvPr id="7248" name="5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53</a:t>
            </a:r>
          </a:p>
        </p:txBody>
      </p:sp>
      <p:sp>
        <p:nvSpPr>
          <p:cNvPr id="7249" name="5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52</a:t>
            </a:r>
          </a:p>
        </p:txBody>
      </p:sp>
      <p:sp>
        <p:nvSpPr>
          <p:cNvPr id="7250" name="5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51</a:t>
            </a:r>
          </a:p>
        </p:txBody>
      </p:sp>
      <p:sp>
        <p:nvSpPr>
          <p:cNvPr id="7251" name="5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50</a:t>
            </a:r>
          </a:p>
        </p:txBody>
      </p:sp>
      <p:sp>
        <p:nvSpPr>
          <p:cNvPr id="7252" name="4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49</a:t>
            </a:r>
          </a:p>
        </p:txBody>
      </p:sp>
      <p:sp>
        <p:nvSpPr>
          <p:cNvPr id="7253" name="4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48</a:t>
            </a:r>
          </a:p>
        </p:txBody>
      </p:sp>
      <p:sp>
        <p:nvSpPr>
          <p:cNvPr id="7254" name="4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47</a:t>
            </a:r>
          </a:p>
        </p:txBody>
      </p:sp>
      <p:sp>
        <p:nvSpPr>
          <p:cNvPr id="7255" name="4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46</a:t>
            </a:r>
          </a:p>
        </p:txBody>
      </p:sp>
      <p:sp>
        <p:nvSpPr>
          <p:cNvPr id="7256" name="4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45</a:t>
            </a:r>
          </a:p>
        </p:txBody>
      </p:sp>
      <p:sp>
        <p:nvSpPr>
          <p:cNvPr id="7257" name="4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44</a:t>
            </a:r>
          </a:p>
        </p:txBody>
      </p:sp>
      <p:sp>
        <p:nvSpPr>
          <p:cNvPr id="7258" name="4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43</a:t>
            </a:r>
          </a:p>
        </p:txBody>
      </p:sp>
      <p:sp>
        <p:nvSpPr>
          <p:cNvPr id="7259" name="4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42</a:t>
            </a:r>
          </a:p>
        </p:txBody>
      </p:sp>
      <p:sp>
        <p:nvSpPr>
          <p:cNvPr id="7260" name="4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41</a:t>
            </a:r>
          </a:p>
        </p:txBody>
      </p:sp>
      <p:sp>
        <p:nvSpPr>
          <p:cNvPr id="7261" name="4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40</a:t>
            </a:r>
          </a:p>
        </p:txBody>
      </p:sp>
      <p:sp>
        <p:nvSpPr>
          <p:cNvPr id="7262" name="3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39</a:t>
            </a:r>
          </a:p>
        </p:txBody>
      </p:sp>
      <p:sp>
        <p:nvSpPr>
          <p:cNvPr id="7263" name="3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38</a:t>
            </a:r>
            <a:endParaRPr lang="en-US" sz="13800" b="1" dirty="0">
              <a:ln w="28575">
                <a:solidFill>
                  <a:srgbClr val="92D050"/>
                </a:solidFill>
              </a:ln>
              <a:solidFill>
                <a:schemeClr val="bg1"/>
              </a:solidFill>
              <a:effectLst/>
              <a:latin typeface="Verdana" pitchFamily="34" charset="0"/>
            </a:endParaRPr>
          </a:p>
        </p:txBody>
      </p:sp>
      <p:sp>
        <p:nvSpPr>
          <p:cNvPr id="7264" name="3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37</a:t>
            </a:r>
          </a:p>
        </p:txBody>
      </p:sp>
      <p:sp>
        <p:nvSpPr>
          <p:cNvPr id="7265" name="3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36</a:t>
            </a:r>
          </a:p>
        </p:txBody>
      </p:sp>
      <p:sp>
        <p:nvSpPr>
          <p:cNvPr id="7266" name="3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35</a:t>
            </a:r>
          </a:p>
        </p:txBody>
      </p:sp>
      <p:sp>
        <p:nvSpPr>
          <p:cNvPr id="7267" name="3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34</a:t>
            </a:r>
          </a:p>
        </p:txBody>
      </p:sp>
      <p:sp>
        <p:nvSpPr>
          <p:cNvPr id="7268" name="3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33</a:t>
            </a:r>
          </a:p>
        </p:txBody>
      </p:sp>
      <p:sp>
        <p:nvSpPr>
          <p:cNvPr id="7270" name="3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32</a:t>
            </a:r>
          </a:p>
        </p:txBody>
      </p:sp>
      <p:sp>
        <p:nvSpPr>
          <p:cNvPr id="7271" name="3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31</a:t>
            </a:r>
          </a:p>
        </p:txBody>
      </p:sp>
      <p:sp>
        <p:nvSpPr>
          <p:cNvPr id="7272" name="3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30</a:t>
            </a:r>
          </a:p>
        </p:txBody>
      </p:sp>
      <p:sp>
        <p:nvSpPr>
          <p:cNvPr id="7273" name="2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29</a:t>
            </a:r>
          </a:p>
        </p:txBody>
      </p:sp>
      <p:sp>
        <p:nvSpPr>
          <p:cNvPr id="7274" name="2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28</a:t>
            </a:r>
          </a:p>
        </p:txBody>
      </p:sp>
      <p:sp>
        <p:nvSpPr>
          <p:cNvPr id="7275" name="2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27</a:t>
            </a:r>
          </a:p>
        </p:txBody>
      </p:sp>
      <p:sp>
        <p:nvSpPr>
          <p:cNvPr id="7276" name="2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26</a:t>
            </a:r>
          </a:p>
        </p:txBody>
      </p:sp>
      <p:sp>
        <p:nvSpPr>
          <p:cNvPr id="7277" name="2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25</a:t>
            </a:r>
          </a:p>
        </p:txBody>
      </p:sp>
      <p:sp>
        <p:nvSpPr>
          <p:cNvPr id="7278" name="2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24</a:t>
            </a:r>
          </a:p>
        </p:txBody>
      </p:sp>
      <p:sp>
        <p:nvSpPr>
          <p:cNvPr id="7279" name="2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23</a:t>
            </a:r>
          </a:p>
        </p:txBody>
      </p:sp>
      <p:sp>
        <p:nvSpPr>
          <p:cNvPr id="7280" name="2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22</a:t>
            </a:r>
          </a:p>
        </p:txBody>
      </p:sp>
      <p:sp>
        <p:nvSpPr>
          <p:cNvPr id="7281" name="2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21</a:t>
            </a:r>
          </a:p>
        </p:txBody>
      </p:sp>
      <p:sp>
        <p:nvSpPr>
          <p:cNvPr id="7282" name="2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20</a:t>
            </a:r>
          </a:p>
        </p:txBody>
      </p:sp>
      <p:sp>
        <p:nvSpPr>
          <p:cNvPr id="7283" name="1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19</a:t>
            </a:r>
          </a:p>
        </p:txBody>
      </p:sp>
      <p:sp>
        <p:nvSpPr>
          <p:cNvPr id="7284" name="1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18</a:t>
            </a:r>
          </a:p>
        </p:txBody>
      </p:sp>
      <p:sp>
        <p:nvSpPr>
          <p:cNvPr id="7285" name="1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17</a:t>
            </a:r>
          </a:p>
        </p:txBody>
      </p:sp>
      <p:sp>
        <p:nvSpPr>
          <p:cNvPr id="7286" name="1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16</a:t>
            </a:r>
          </a:p>
        </p:txBody>
      </p:sp>
      <p:sp>
        <p:nvSpPr>
          <p:cNvPr id="7287" name="1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15</a:t>
            </a:r>
          </a:p>
        </p:txBody>
      </p:sp>
      <p:sp>
        <p:nvSpPr>
          <p:cNvPr id="7288" name="1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14</a:t>
            </a:r>
            <a:endParaRPr lang="en-US" sz="13800" b="1" dirty="0">
              <a:ln w="28575">
                <a:solidFill>
                  <a:srgbClr val="92D050"/>
                </a:solidFill>
              </a:ln>
              <a:solidFill>
                <a:schemeClr val="bg1"/>
              </a:solidFill>
              <a:effectLst/>
              <a:latin typeface="Verdana" pitchFamily="34" charset="0"/>
            </a:endParaRPr>
          </a:p>
        </p:txBody>
      </p:sp>
      <p:sp>
        <p:nvSpPr>
          <p:cNvPr id="7289" name="1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13</a:t>
            </a:r>
          </a:p>
        </p:txBody>
      </p:sp>
      <p:sp>
        <p:nvSpPr>
          <p:cNvPr id="7290" name="1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12</a:t>
            </a:r>
          </a:p>
        </p:txBody>
      </p:sp>
      <p:sp>
        <p:nvSpPr>
          <p:cNvPr id="7291" name="1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11</a:t>
            </a:r>
          </a:p>
        </p:txBody>
      </p:sp>
      <p:sp>
        <p:nvSpPr>
          <p:cNvPr id="7292" name="1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10</a:t>
            </a:r>
          </a:p>
        </p:txBody>
      </p:sp>
      <p:sp>
        <p:nvSpPr>
          <p:cNvPr id="7293" name="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09</a:t>
            </a:r>
          </a:p>
        </p:txBody>
      </p:sp>
      <p:sp>
        <p:nvSpPr>
          <p:cNvPr id="7294" name="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08</a:t>
            </a:r>
          </a:p>
        </p:txBody>
      </p:sp>
      <p:sp>
        <p:nvSpPr>
          <p:cNvPr id="7295" name="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07</a:t>
            </a:r>
          </a:p>
        </p:txBody>
      </p:sp>
      <p:sp>
        <p:nvSpPr>
          <p:cNvPr id="7296" name="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06</a:t>
            </a:r>
          </a:p>
        </p:txBody>
      </p:sp>
      <p:sp>
        <p:nvSpPr>
          <p:cNvPr id="7297" name="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05</a:t>
            </a:r>
          </a:p>
        </p:txBody>
      </p:sp>
      <p:sp>
        <p:nvSpPr>
          <p:cNvPr id="7298" name="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04</a:t>
            </a:r>
          </a:p>
        </p:txBody>
      </p:sp>
      <p:sp>
        <p:nvSpPr>
          <p:cNvPr id="7299" name="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03</a:t>
            </a:r>
          </a:p>
        </p:txBody>
      </p:sp>
      <p:sp>
        <p:nvSpPr>
          <p:cNvPr id="7300" name="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02</a:t>
            </a:r>
          </a:p>
        </p:txBody>
      </p:sp>
      <p:sp>
        <p:nvSpPr>
          <p:cNvPr id="7301" name="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01</a:t>
            </a:r>
          </a:p>
        </p:txBody>
      </p:sp>
      <p:sp>
        <p:nvSpPr>
          <p:cNvPr id="7305" name="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00</a:t>
            </a:r>
          </a:p>
        </p:txBody>
      </p:sp>
      <p:sp>
        <p:nvSpPr>
          <p:cNvPr id="66" name="colons"/>
          <p:cNvSpPr txBox="1"/>
          <p:nvPr/>
        </p:nvSpPr>
        <p:spPr>
          <a:xfrm>
            <a:off x="4259012" y="3073397"/>
            <a:ext cx="685800" cy="1569660"/>
          </a:xfrm>
          <a:prstGeom prst="rect">
            <a:avLst/>
          </a:prstGeom>
          <a:noFill/>
        </p:spPr>
        <p:txBody>
          <a:bodyPr wrap="square" rtlCol="0">
            <a:spAutoFit/>
            <a:scene3d>
              <a:camera prst="orthographicFront"/>
              <a:lightRig rig="threePt" dir="t"/>
            </a:scene3d>
            <a:sp3d extrusionH="57150" contourW="12700">
              <a:bevelT w="38100" h="38100"/>
            </a:sp3d>
          </a:bodyPr>
          <a:lstStyle/>
          <a:p>
            <a:r>
              <a:rPr lang="en-US" sz="9600" dirty="0" smtClean="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rPr>
              <a:t>:</a:t>
            </a:r>
            <a:endParaRPr lang="en-US" sz="9600" dirty="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endParaRPr>
          </a:p>
        </p:txBody>
      </p:sp>
      <p:sp>
        <p:nvSpPr>
          <p:cNvPr id="3" name="Welcome Back!" hidden="1"/>
          <p:cNvSpPr txBox="1"/>
          <p:nvPr/>
        </p:nvSpPr>
        <p:spPr>
          <a:xfrm>
            <a:off x="1295400" y="3235404"/>
            <a:ext cx="6629400" cy="110799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600" dirty="0" smtClean="0">
                <a:ln>
                  <a:solidFill>
                    <a:srgbClr val="92D050"/>
                  </a:solidFill>
                </a:ln>
                <a:solidFill>
                  <a:sysClr val="windowText" lastClr="000000"/>
                </a:solidFill>
                <a:effectLst>
                  <a:reflection blurRad="6350" stA="55000" endA="300" endPos="21000" dist="12700" dir="5400000" sy="-100000" algn="bl" rotWithShape="0"/>
                </a:effectLst>
                <a:latin typeface="+mj-lt"/>
              </a:rPr>
              <a:t>Welcome Back!</a:t>
            </a:r>
            <a:endParaRPr lang="en-US" sz="6600" dirty="0">
              <a:ln>
                <a:solidFill>
                  <a:srgbClr val="92D050"/>
                </a:solidFill>
              </a:ln>
              <a:solidFill>
                <a:sysClr val="windowText" lastClr="000000"/>
              </a:solidFill>
              <a:effectLst>
                <a:reflection blurRad="6350" stA="55000" endA="300" endPos="21000" dist="12700" dir="5400000" sy="-100000" algn="bl" rotWithShape="0"/>
              </a:effectLst>
              <a:latin typeface="+mj-lt"/>
            </a:endParaRPr>
          </a:p>
        </p:txBody>
      </p:sp>
      <p:sp>
        <p:nvSpPr>
          <p:cNvPr id="67" name="TextBox 66"/>
          <p:cNvSpPr txBox="1"/>
          <p:nvPr/>
        </p:nvSpPr>
        <p:spPr>
          <a:xfrm>
            <a:off x="1568370" y="73223"/>
            <a:ext cx="6464460" cy="307777"/>
          </a:xfrm>
          <a:prstGeom prst="rect">
            <a:avLst/>
          </a:prstGeom>
          <a:noFill/>
        </p:spPr>
        <p:txBody>
          <a:bodyPr wrap="square" rtlCol="0">
            <a:spAutoFit/>
          </a:bodyPr>
          <a:lstStyle/>
          <a:p>
            <a:pPr algn="ctr"/>
            <a:r>
              <a:rPr lang="en-US" sz="1400" dirty="0" smtClean="0">
                <a:solidFill>
                  <a:srgbClr val="FFFF00"/>
                </a:solidFill>
              </a:rPr>
              <a:t>*Note* animated backgrounds may slightly delay slide transitions</a:t>
            </a:r>
            <a:endParaRPr lang="en-US" sz="1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84"/>
                                        </p:tgtEl>
                                        <p:attrNameLst>
                                          <p:attrName>style.visibility</p:attrName>
                                        </p:attrNameLst>
                                      </p:cBhvr>
                                      <p:to>
                                        <p:strVal val="visible"/>
                                      </p:to>
                                    </p:set>
                                  </p:childTnLst>
                                </p:cTn>
                              </p:par>
                              <p:par>
                                <p:cTn id="7" presetID="1" presetClass="exit" presetSubtype="0" fill="hold" grpId="1" nodeType="withEffect">
                                  <p:stCondLst>
                                    <p:cond delay="1000"/>
                                  </p:stCondLst>
                                  <p:childTnLst>
                                    <p:set>
                                      <p:cBhvr>
                                        <p:cTn id="8" dur="1" fill="hold">
                                          <p:stCondLst>
                                            <p:cond delay="0"/>
                                          </p:stCondLst>
                                        </p:cTn>
                                        <p:tgtEl>
                                          <p:spTgt spid="7184"/>
                                        </p:tgtEl>
                                        <p:attrNameLst>
                                          <p:attrName>style.visibility</p:attrName>
                                        </p:attrNameLst>
                                      </p:cBhvr>
                                      <p:to>
                                        <p:strVal val="hidden"/>
                                      </p:to>
                                    </p:set>
                                  </p:childTnLst>
                                </p:cTn>
                              </p:par>
                              <p:par>
                                <p:cTn id="9" presetID="1" presetClass="entr" presetSubtype="0" fill="hold" grpId="0" nodeType="withEffect">
                                  <p:stCondLst>
                                    <p:cond delay="1000"/>
                                  </p:stCondLst>
                                  <p:childTnLst>
                                    <p:set>
                                      <p:cBhvr>
                                        <p:cTn id="10" dur="1" fill="hold">
                                          <p:stCondLst>
                                            <p:cond delay="0"/>
                                          </p:stCondLst>
                                        </p:cTn>
                                        <p:tgtEl>
                                          <p:spTgt spid="7243"/>
                                        </p:tgtEl>
                                        <p:attrNameLst>
                                          <p:attrName>style.visibility</p:attrName>
                                        </p:attrNameLst>
                                      </p:cBhvr>
                                      <p:to>
                                        <p:strVal val="visible"/>
                                      </p:to>
                                    </p:set>
                                  </p:childTnLst>
                                </p:cTn>
                              </p:par>
                              <p:par>
                                <p:cTn id="11" presetID="1" presetClass="exit" presetSubtype="0" fill="hold" grpId="1" nodeType="withEffect">
                                  <p:stCondLst>
                                    <p:cond delay="2000"/>
                                  </p:stCondLst>
                                  <p:childTnLst>
                                    <p:set>
                                      <p:cBhvr>
                                        <p:cTn id="12" dur="1" fill="hold">
                                          <p:stCondLst>
                                            <p:cond delay="0"/>
                                          </p:stCondLst>
                                        </p:cTn>
                                        <p:tgtEl>
                                          <p:spTgt spid="7243"/>
                                        </p:tgtEl>
                                        <p:attrNameLst>
                                          <p:attrName>style.visibility</p:attrName>
                                        </p:attrNameLst>
                                      </p:cBhvr>
                                      <p:to>
                                        <p:strVal val="hidden"/>
                                      </p:to>
                                    </p:set>
                                  </p:childTnLst>
                                </p:cTn>
                              </p:par>
                              <p:par>
                                <p:cTn id="13" presetID="1" presetClass="entr" presetSubtype="0" fill="hold" grpId="0" nodeType="withEffect">
                                  <p:stCondLst>
                                    <p:cond delay="2000"/>
                                  </p:stCondLst>
                                  <p:childTnLst>
                                    <p:set>
                                      <p:cBhvr>
                                        <p:cTn id="14" dur="1" fill="hold">
                                          <p:stCondLst>
                                            <p:cond delay="0"/>
                                          </p:stCondLst>
                                        </p:cTn>
                                        <p:tgtEl>
                                          <p:spTgt spid="7244"/>
                                        </p:tgtEl>
                                        <p:attrNameLst>
                                          <p:attrName>style.visibility</p:attrName>
                                        </p:attrNameLst>
                                      </p:cBhvr>
                                      <p:to>
                                        <p:strVal val="visible"/>
                                      </p:to>
                                    </p:set>
                                  </p:childTnLst>
                                </p:cTn>
                              </p:par>
                              <p:par>
                                <p:cTn id="15" presetID="1" presetClass="exit" presetSubtype="0" fill="hold" grpId="1" nodeType="withEffect">
                                  <p:stCondLst>
                                    <p:cond delay="3000"/>
                                  </p:stCondLst>
                                  <p:childTnLst>
                                    <p:set>
                                      <p:cBhvr>
                                        <p:cTn id="16" dur="1" fill="hold">
                                          <p:stCondLst>
                                            <p:cond delay="0"/>
                                          </p:stCondLst>
                                        </p:cTn>
                                        <p:tgtEl>
                                          <p:spTgt spid="7244"/>
                                        </p:tgtEl>
                                        <p:attrNameLst>
                                          <p:attrName>style.visibility</p:attrName>
                                        </p:attrNameLst>
                                      </p:cBhvr>
                                      <p:to>
                                        <p:strVal val="hidden"/>
                                      </p:to>
                                    </p:set>
                                  </p:childTnLst>
                                </p:cTn>
                              </p:par>
                              <p:par>
                                <p:cTn id="17" presetID="1" presetClass="entr" presetSubtype="0" fill="hold" grpId="0" nodeType="withEffect">
                                  <p:stCondLst>
                                    <p:cond delay="3000"/>
                                  </p:stCondLst>
                                  <p:childTnLst>
                                    <p:set>
                                      <p:cBhvr>
                                        <p:cTn id="18" dur="1" fill="hold">
                                          <p:stCondLst>
                                            <p:cond delay="0"/>
                                          </p:stCondLst>
                                        </p:cTn>
                                        <p:tgtEl>
                                          <p:spTgt spid="7245"/>
                                        </p:tgtEl>
                                        <p:attrNameLst>
                                          <p:attrName>style.visibility</p:attrName>
                                        </p:attrNameLst>
                                      </p:cBhvr>
                                      <p:to>
                                        <p:strVal val="visible"/>
                                      </p:to>
                                    </p:set>
                                  </p:childTnLst>
                                </p:cTn>
                              </p:par>
                              <p:par>
                                <p:cTn id="19" presetID="1" presetClass="exit" presetSubtype="0" fill="hold" grpId="1" nodeType="withEffect">
                                  <p:stCondLst>
                                    <p:cond delay="4000"/>
                                  </p:stCondLst>
                                  <p:childTnLst>
                                    <p:set>
                                      <p:cBhvr>
                                        <p:cTn id="20" dur="1" fill="hold">
                                          <p:stCondLst>
                                            <p:cond delay="0"/>
                                          </p:stCondLst>
                                        </p:cTn>
                                        <p:tgtEl>
                                          <p:spTgt spid="7245"/>
                                        </p:tgtEl>
                                        <p:attrNameLst>
                                          <p:attrName>style.visibility</p:attrName>
                                        </p:attrNameLst>
                                      </p:cBhvr>
                                      <p:to>
                                        <p:strVal val="hidden"/>
                                      </p:to>
                                    </p:set>
                                  </p:childTnLst>
                                </p:cTn>
                              </p:par>
                              <p:par>
                                <p:cTn id="21" presetID="1" presetClass="entr" presetSubtype="0" fill="hold" grpId="0" nodeType="withEffect">
                                  <p:stCondLst>
                                    <p:cond delay="4000"/>
                                  </p:stCondLst>
                                  <p:childTnLst>
                                    <p:set>
                                      <p:cBhvr>
                                        <p:cTn id="22" dur="1" fill="hold">
                                          <p:stCondLst>
                                            <p:cond delay="0"/>
                                          </p:stCondLst>
                                        </p:cTn>
                                        <p:tgtEl>
                                          <p:spTgt spid="7246"/>
                                        </p:tgtEl>
                                        <p:attrNameLst>
                                          <p:attrName>style.visibility</p:attrName>
                                        </p:attrNameLst>
                                      </p:cBhvr>
                                      <p:to>
                                        <p:strVal val="visible"/>
                                      </p:to>
                                    </p:set>
                                  </p:childTnLst>
                                </p:cTn>
                              </p:par>
                              <p:par>
                                <p:cTn id="23" presetID="1" presetClass="exit" presetSubtype="0" fill="hold" grpId="1" nodeType="withEffect">
                                  <p:stCondLst>
                                    <p:cond delay="5000"/>
                                  </p:stCondLst>
                                  <p:childTnLst>
                                    <p:set>
                                      <p:cBhvr>
                                        <p:cTn id="24" dur="1" fill="hold">
                                          <p:stCondLst>
                                            <p:cond delay="0"/>
                                          </p:stCondLst>
                                        </p:cTn>
                                        <p:tgtEl>
                                          <p:spTgt spid="7246"/>
                                        </p:tgtEl>
                                        <p:attrNameLst>
                                          <p:attrName>style.visibility</p:attrName>
                                        </p:attrNameLst>
                                      </p:cBhvr>
                                      <p:to>
                                        <p:strVal val="hidden"/>
                                      </p:to>
                                    </p:set>
                                  </p:childTnLst>
                                </p:cTn>
                              </p:par>
                              <p:par>
                                <p:cTn id="25" presetID="1" presetClass="entr" presetSubtype="0" fill="hold" grpId="0" nodeType="withEffect">
                                  <p:stCondLst>
                                    <p:cond delay="5000"/>
                                  </p:stCondLst>
                                  <p:childTnLst>
                                    <p:set>
                                      <p:cBhvr>
                                        <p:cTn id="26" dur="1" fill="hold">
                                          <p:stCondLst>
                                            <p:cond delay="0"/>
                                          </p:stCondLst>
                                        </p:cTn>
                                        <p:tgtEl>
                                          <p:spTgt spid="7247"/>
                                        </p:tgtEl>
                                        <p:attrNameLst>
                                          <p:attrName>style.visibility</p:attrName>
                                        </p:attrNameLst>
                                      </p:cBhvr>
                                      <p:to>
                                        <p:strVal val="visible"/>
                                      </p:to>
                                    </p:set>
                                  </p:childTnLst>
                                </p:cTn>
                              </p:par>
                              <p:par>
                                <p:cTn id="27" presetID="1" presetClass="exit" presetSubtype="0" fill="hold" grpId="1" nodeType="withEffect">
                                  <p:stCondLst>
                                    <p:cond delay="6000"/>
                                  </p:stCondLst>
                                  <p:childTnLst>
                                    <p:set>
                                      <p:cBhvr>
                                        <p:cTn id="28" dur="1" fill="hold">
                                          <p:stCondLst>
                                            <p:cond delay="0"/>
                                          </p:stCondLst>
                                        </p:cTn>
                                        <p:tgtEl>
                                          <p:spTgt spid="7247"/>
                                        </p:tgtEl>
                                        <p:attrNameLst>
                                          <p:attrName>style.visibility</p:attrName>
                                        </p:attrNameLst>
                                      </p:cBhvr>
                                      <p:to>
                                        <p:strVal val="hidden"/>
                                      </p:to>
                                    </p:set>
                                  </p:childTnLst>
                                </p:cTn>
                              </p:par>
                              <p:par>
                                <p:cTn id="29" presetID="1" presetClass="entr" presetSubtype="0" fill="hold" grpId="0" nodeType="withEffect">
                                  <p:stCondLst>
                                    <p:cond delay="6000"/>
                                  </p:stCondLst>
                                  <p:childTnLst>
                                    <p:set>
                                      <p:cBhvr>
                                        <p:cTn id="30" dur="1" fill="hold">
                                          <p:stCondLst>
                                            <p:cond delay="0"/>
                                          </p:stCondLst>
                                        </p:cTn>
                                        <p:tgtEl>
                                          <p:spTgt spid="7248"/>
                                        </p:tgtEl>
                                        <p:attrNameLst>
                                          <p:attrName>style.visibility</p:attrName>
                                        </p:attrNameLst>
                                      </p:cBhvr>
                                      <p:to>
                                        <p:strVal val="visible"/>
                                      </p:to>
                                    </p:set>
                                  </p:childTnLst>
                                </p:cTn>
                              </p:par>
                              <p:par>
                                <p:cTn id="31" presetID="1" presetClass="exit" presetSubtype="0" fill="hold" grpId="1" nodeType="withEffect">
                                  <p:stCondLst>
                                    <p:cond delay="7000"/>
                                  </p:stCondLst>
                                  <p:childTnLst>
                                    <p:set>
                                      <p:cBhvr>
                                        <p:cTn id="32" dur="1" fill="hold">
                                          <p:stCondLst>
                                            <p:cond delay="0"/>
                                          </p:stCondLst>
                                        </p:cTn>
                                        <p:tgtEl>
                                          <p:spTgt spid="7248"/>
                                        </p:tgtEl>
                                        <p:attrNameLst>
                                          <p:attrName>style.visibility</p:attrName>
                                        </p:attrNameLst>
                                      </p:cBhvr>
                                      <p:to>
                                        <p:strVal val="hidden"/>
                                      </p:to>
                                    </p:set>
                                  </p:childTnLst>
                                </p:cTn>
                              </p:par>
                              <p:par>
                                <p:cTn id="33" presetID="1" presetClass="entr" presetSubtype="0" fill="hold" grpId="0" nodeType="withEffect">
                                  <p:stCondLst>
                                    <p:cond delay="7000"/>
                                  </p:stCondLst>
                                  <p:childTnLst>
                                    <p:set>
                                      <p:cBhvr>
                                        <p:cTn id="34" dur="1" fill="hold">
                                          <p:stCondLst>
                                            <p:cond delay="0"/>
                                          </p:stCondLst>
                                        </p:cTn>
                                        <p:tgtEl>
                                          <p:spTgt spid="7249"/>
                                        </p:tgtEl>
                                        <p:attrNameLst>
                                          <p:attrName>style.visibility</p:attrName>
                                        </p:attrNameLst>
                                      </p:cBhvr>
                                      <p:to>
                                        <p:strVal val="visible"/>
                                      </p:to>
                                    </p:set>
                                  </p:childTnLst>
                                </p:cTn>
                              </p:par>
                              <p:par>
                                <p:cTn id="35" presetID="1" presetClass="exit" presetSubtype="0" fill="hold" grpId="1" nodeType="withEffect">
                                  <p:stCondLst>
                                    <p:cond delay="8000"/>
                                  </p:stCondLst>
                                  <p:childTnLst>
                                    <p:set>
                                      <p:cBhvr>
                                        <p:cTn id="36" dur="1" fill="hold">
                                          <p:stCondLst>
                                            <p:cond delay="0"/>
                                          </p:stCondLst>
                                        </p:cTn>
                                        <p:tgtEl>
                                          <p:spTgt spid="7249"/>
                                        </p:tgtEl>
                                        <p:attrNameLst>
                                          <p:attrName>style.visibility</p:attrName>
                                        </p:attrNameLst>
                                      </p:cBhvr>
                                      <p:to>
                                        <p:strVal val="hidden"/>
                                      </p:to>
                                    </p:set>
                                  </p:childTnLst>
                                </p:cTn>
                              </p:par>
                              <p:par>
                                <p:cTn id="37" presetID="1" presetClass="entr" presetSubtype="0" fill="hold" grpId="0" nodeType="withEffect">
                                  <p:stCondLst>
                                    <p:cond delay="8000"/>
                                  </p:stCondLst>
                                  <p:childTnLst>
                                    <p:set>
                                      <p:cBhvr>
                                        <p:cTn id="38" dur="1" fill="hold">
                                          <p:stCondLst>
                                            <p:cond delay="0"/>
                                          </p:stCondLst>
                                        </p:cTn>
                                        <p:tgtEl>
                                          <p:spTgt spid="7250"/>
                                        </p:tgtEl>
                                        <p:attrNameLst>
                                          <p:attrName>style.visibility</p:attrName>
                                        </p:attrNameLst>
                                      </p:cBhvr>
                                      <p:to>
                                        <p:strVal val="visible"/>
                                      </p:to>
                                    </p:set>
                                  </p:childTnLst>
                                </p:cTn>
                              </p:par>
                              <p:par>
                                <p:cTn id="39" presetID="1" presetClass="exit" presetSubtype="0" fill="hold" grpId="1" nodeType="withEffect">
                                  <p:stCondLst>
                                    <p:cond delay="9000"/>
                                  </p:stCondLst>
                                  <p:childTnLst>
                                    <p:set>
                                      <p:cBhvr>
                                        <p:cTn id="40" dur="1" fill="hold">
                                          <p:stCondLst>
                                            <p:cond delay="0"/>
                                          </p:stCondLst>
                                        </p:cTn>
                                        <p:tgtEl>
                                          <p:spTgt spid="7250"/>
                                        </p:tgtEl>
                                        <p:attrNameLst>
                                          <p:attrName>style.visibility</p:attrName>
                                        </p:attrNameLst>
                                      </p:cBhvr>
                                      <p:to>
                                        <p:strVal val="hidden"/>
                                      </p:to>
                                    </p:set>
                                  </p:childTnLst>
                                </p:cTn>
                              </p:par>
                              <p:par>
                                <p:cTn id="41" presetID="1" presetClass="entr" presetSubtype="0" fill="hold" grpId="0" nodeType="withEffect">
                                  <p:stCondLst>
                                    <p:cond delay="9000"/>
                                  </p:stCondLst>
                                  <p:childTnLst>
                                    <p:set>
                                      <p:cBhvr>
                                        <p:cTn id="42" dur="1" fill="hold">
                                          <p:stCondLst>
                                            <p:cond delay="0"/>
                                          </p:stCondLst>
                                        </p:cTn>
                                        <p:tgtEl>
                                          <p:spTgt spid="7251"/>
                                        </p:tgtEl>
                                        <p:attrNameLst>
                                          <p:attrName>style.visibility</p:attrName>
                                        </p:attrNameLst>
                                      </p:cBhvr>
                                      <p:to>
                                        <p:strVal val="visible"/>
                                      </p:to>
                                    </p:set>
                                  </p:childTnLst>
                                </p:cTn>
                              </p:par>
                              <p:par>
                                <p:cTn id="43" presetID="1" presetClass="exit" presetSubtype="0" fill="hold" grpId="1" nodeType="withEffect">
                                  <p:stCondLst>
                                    <p:cond delay="10000"/>
                                  </p:stCondLst>
                                  <p:childTnLst>
                                    <p:set>
                                      <p:cBhvr>
                                        <p:cTn id="44" dur="1" fill="hold">
                                          <p:stCondLst>
                                            <p:cond delay="0"/>
                                          </p:stCondLst>
                                        </p:cTn>
                                        <p:tgtEl>
                                          <p:spTgt spid="7251"/>
                                        </p:tgtEl>
                                        <p:attrNameLst>
                                          <p:attrName>style.visibility</p:attrName>
                                        </p:attrNameLst>
                                      </p:cBhvr>
                                      <p:to>
                                        <p:strVal val="hidden"/>
                                      </p:to>
                                    </p:set>
                                  </p:childTnLst>
                                </p:cTn>
                              </p:par>
                              <p:par>
                                <p:cTn id="45" presetID="1" presetClass="entr" presetSubtype="0" fill="hold" grpId="0" nodeType="withEffect">
                                  <p:stCondLst>
                                    <p:cond delay="10000"/>
                                  </p:stCondLst>
                                  <p:childTnLst>
                                    <p:set>
                                      <p:cBhvr>
                                        <p:cTn id="46" dur="1" fill="hold">
                                          <p:stCondLst>
                                            <p:cond delay="0"/>
                                          </p:stCondLst>
                                        </p:cTn>
                                        <p:tgtEl>
                                          <p:spTgt spid="7252"/>
                                        </p:tgtEl>
                                        <p:attrNameLst>
                                          <p:attrName>style.visibility</p:attrName>
                                        </p:attrNameLst>
                                      </p:cBhvr>
                                      <p:to>
                                        <p:strVal val="visible"/>
                                      </p:to>
                                    </p:set>
                                  </p:childTnLst>
                                </p:cTn>
                              </p:par>
                              <p:par>
                                <p:cTn id="47" presetID="1" presetClass="exit" presetSubtype="0" fill="hold" grpId="1" nodeType="withEffect">
                                  <p:stCondLst>
                                    <p:cond delay="11000"/>
                                  </p:stCondLst>
                                  <p:childTnLst>
                                    <p:set>
                                      <p:cBhvr>
                                        <p:cTn id="48" dur="1" fill="hold">
                                          <p:stCondLst>
                                            <p:cond delay="0"/>
                                          </p:stCondLst>
                                        </p:cTn>
                                        <p:tgtEl>
                                          <p:spTgt spid="7252"/>
                                        </p:tgtEl>
                                        <p:attrNameLst>
                                          <p:attrName>style.visibility</p:attrName>
                                        </p:attrNameLst>
                                      </p:cBhvr>
                                      <p:to>
                                        <p:strVal val="hidden"/>
                                      </p:to>
                                    </p:set>
                                  </p:childTnLst>
                                </p:cTn>
                              </p:par>
                              <p:par>
                                <p:cTn id="49" presetID="1" presetClass="entr" presetSubtype="0" fill="hold" grpId="0" nodeType="withEffect">
                                  <p:stCondLst>
                                    <p:cond delay="11000"/>
                                  </p:stCondLst>
                                  <p:childTnLst>
                                    <p:set>
                                      <p:cBhvr>
                                        <p:cTn id="50" dur="1" fill="hold">
                                          <p:stCondLst>
                                            <p:cond delay="0"/>
                                          </p:stCondLst>
                                        </p:cTn>
                                        <p:tgtEl>
                                          <p:spTgt spid="7253"/>
                                        </p:tgtEl>
                                        <p:attrNameLst>
                                          <p:attrName>style.visibility</p:attrName>
                                        </p:attrNameLst>
                                      </p:cBhvr>
                                      <p:to>
                                        <p:strVal val="visible"/>
                                      </p:to>
                                    </p:set>
                                  </p:childTnLst>
                                </p:cTn>
                              </p:par>
                              <p:par>
                                <p:cTn id="51" presetID="1" presetClass="exit" presetSubtype="0" fill="hold" grpId="1" nodeType="withEffect">
                                  <p:stCondLst>
                                    <p:cond delay="12000"/>
                                  </p:stCondLst>
                                  <p:childTnLst>
                                    <p:set>
                                      <p:cBhvr>
                                        <p:cTn id="52" dur="1" fill="hold">
                                          <p:stCondLst>
                                            <p:cond delay="0"/>
                                          </p:stCondLst>
                                        </p:cTn>
                                        <p:tgtEl>
                                          <p:spTgt spid="7253"/>
                                        </p:tgtEl>
                                        <p:attrNameLst>
                                          <p:attrName>style.visibility</p:attrName>
                                        </p:attrNameLst>
                                      </p:cBhvr>
                                      <p:to>
                                        <p:strVal val="hidden"/>
                                      </p:to>
                                    </p:set>
                                  </p:childTnLst>
                                </p:cTn>
                              </p:par>
                              <p:par>
                                <p:cTn id="53" presetID="1" presetClass="entr" presetSubtype="0" fill="hold" grpId="0" nodeType="withEffect">
                                  <p:stCondLst>
                                    <p:cond delay="12000"/>
                                  </p:stCondLst>
                                  <p:childTnLst>
                                    <p:set>
                                      <p:cBhvr>
                                        <p:cTn id="54" dur="1" fill="hold">
                                          <p:stCondLst>
                                            <p:cond delay="0"/>
                                          </p:stCondLst>
                                        </p:cTn>
                                        <p:tgtEl>
                                          <p:spTgt spid="7254"/>
                                        </p:tgtEl>
                                        <p:attrNameLst>
                                          <p:attrName>style.visibility</p:attrName>
                                        </p:attrNameLst>
                                      </p:cBhvr>
                                      <p:to>
                                        <p:strVal val="visible"/>
                                      </p:to>
                                    </p:set>
                                  </p:childTnLst>
                                </p:cTn>
                              </p:par>
                              <p:par>
                                <p:cTn id="55" presetID="1" presetClass="exit" presetSubtype="0" fill="hold" grpId="1" nodeType="withEffect">
                                  <p:stCondLst>
                                    <p:cond delay="13000"/>
                                  </p:stCondLst>
                                  <p:childTnLst>
                                    <p:set>
                                      <p:cBhvr>
                                        <p:cTn id="56" dur="1" fill="hold">
                                          <p:stCondLst>
                                            <p:cond delay="0"/>
                                          </p:stCondLst>
                                        </p:cTn>
                                        <p:tgtEl>
                                          <p:spTgt spid="7254"/>
                                        </p:tgtEl>
                                        <p:attrNameLst>
                                          <p:attrName>style.visibility</p:attrName>
                                        </p:attrNameLst>
                                      </p:cBhvr>
                                      <p:to>
                                        <p:strVal val="hidden"/>
                                      </p:to>
                                    </p:set>
                                  </p:childTnLst>
                                </p:cTn>
                              </p:par>
                              <p:par>
                                <p:cTn id="57" presetID="1" presetClass="entr" presetSubtype="0" fill="hold" grpId="0" nodeType="withEffect">
                                  <p:stCondLst>
                                    <p:cond delay="13000"/>
                                  </p:stCondLst>
                                  <p:childTnLst>
                                    <p:set>
                                      <p:cBhvr>
                                        <p:cTn id="58" dur="1" fill="hold">
                                          <p:stCondLst>
                                            <p:cond delay="0"/>
                                          </p:stCondLst>
                                        </p:cTn>
                                        <p:tgtEl>
                                          <p:spTgt spid="7255"/>
                                        </p:tgtEl>
                                        <p:attrNameLst>
                                          <p:attrName>style.visibility</p:attrName>
                                        </p:attrNameLst>
                                      </p:cBhvr>
                                      <p:to>
                                        <p:strVal val="visible"/>
                                      </p:to>
                                    </p:set>
                                  </p:childTnLst>
                                </p:cTn>
                              </p:par>
                              <p:par>
                                <p:cTn id="59" presetID="1" presetClass="exit" presetSubtype="0" fill="hold" grpId="1" nodeType="withEffect">
                                  <p:stCondLst>
                                    <p:cond delay="14000"/>
                                  </p:stCondLst>
                                  <p:childTnLst>
                                    <p:set>
                                      <p:cBhvr>
                                        <p:cTn id="60" dur="1" fill="hold">
                                          <p:stCondLst>
                                            <p:cond delay="0"/>
                                          </p:stCondLst>
                                        </p:cTn>
                                        <p:tgtEl>
                                          <p:spTgt spid="7255"/>
                                        </p:tgtEl>
                                        <p:attrNameLst>
                                          <p:attrName>style.visibility</p:attrName>
                                        </p:attrNameLst>
                                      </p:cBhvr>
                                      <p:to>
                                        <p:strVal val="hidden"/>
                                      </p:to>
                                    </p:set>
                                  </p:childTnLst>
                                </p:cTn>
                              </p:par>
                              <p:par>
                                <p:cTn id="61" presetID="1" presetClass="entr" presetSubtype="0" fill="hold" grpId="0" nodeType="withEffect">
                                  <p:stCondLst>
                                    <p:cond delay="14000"/>
                                  </p:stCondLst>
                                  <p:childTnLst>
                                    <p:set>
                                      <p:cBhvr>
                                        <p:cTn id="62" dur="1" fill="hold">
                                          <p:stCondLst>
                                            <p:cond delay="0"/>
                                          </p:stCondLst>
                                        </p:cTn>
                                        <p:tgtEl>
                                          <p:spTgt spid="7256"/>
                                        </p:tgtEl>
                                        <p:attrNameLst>
                                          <p:attrName>style.visibility</p:attrName>
                                        </p:attrNameLst>
                                      </p:cBhvr>
                                      <p:to>
                                        <p:strVal val="visible"/>
                                      </p:to>
                                    </p:set>
                                  </p:childTnLst>
                                </p:cTn>
                              </p:par>
                              <p:par>
                                <p:cTn id="63" presetID="1" presetClass="exit" presetSubtype="0" fill="hold" grpId="1" nodeType="withEffect">
                                  <p:stCondLst>
                                    <p:cond delay="15000"/>
                                  </p:stCondLst>
                                  <p:childTnLst>
                                    <p:set>
                                      <p:cBhvr>
                                        <p:cTn id="64" dur="1" fill="hold">
                                          <p:stCondLst>
                                            <p:cond delay="0"/>
                                          </p:stCondLst>
                                        </p:cTn>
                                        <p:tgtEl>
                                          <p:spTgt spid="7256"/>
                                        </p:tgtEl>
                                        <p:attrNameLst>
                                          <p:attrName>style.visibility</p:attrName>
                                        </p:attrNameLst>
                                      </p:cBhvr>
                                      <p:to>
                                        <p:strVal val="hidden"/>
                                      </p:to>
                                    </p:set>
                                  </p:childTnLst>
                                </p:cTn>
                              </p:par>
                              <p:par>
                                <p:cTn id="65" presetID="1" presetClass="entr" presetSubtype="0" fill="hold" grpId="0" nodeType="withEffect">
                                  <p:stCondLst>
                                    <p:cond delay="15000"/>
                                  </p:stCondLst>
                                  <p:childTnLst>
                                    <p:set>
                                      <p:cBhvr>
                                        <p:cTn id="66" dur="1" fill="hold">
                                          <p:stCondLst>
                                            <p:cond delay="0"/>
                                          </p:stCondLst>
                                        </p:cTn>
                                        <p:tgtEl>
                                          <p:spTgt spid="7257"/>
                                        </p:tgtEl>
                                        <p:attrNameLst>
                                          <p:attrName>style.visibility</p:attrName>
                                        </p:attrNameLst>
                                      </p:cBhvr>
                                      <p:to>
                                        <p:strVal val="visible"/>
                                      </p:to>
                                    </p:set>
                                  </p:childTnLst>
                                </p:cTn>
                              </p:par>
                              <p:par>
                                <p:cTn id="67" presetID="1" presetClass="exit" presetSubtype="0" fill="hold" grpId="1" nodeType="withEffect">
                                  <p:stCondLst>
                                    <p:cond delay="16000"/>
                                  </p:stCondLst>
                                  <p:childTnLst>
                                    <p:set>
                                      <p:cBhvr>
                                        <p:cTn id="68" dur="1" fill="hold">
                                          <p:stCondLst>
                                            <p:cond delay="0"/>
                                          </p:stCondLst>
                                        </p:cTn>
                                        <p:tgtEl>
                                          <p:spTgt spid="7257"/>
                                        </p:tgtEl>
                                        <p:attrNameLst>
                                          <p:attrName>style.visibility</p:attrName>
                                        </p:attrNameLst>
                                      </p:cBhvr>
                                      <p:to>
                                        <p:strVal val="hidden"/>
                                      </p:to>
                                    </p:set>
                                  </p:childTnLst>
                                </p:cTn>
                              </p:par>
                              <p:par>
                                <p:cTn id="69" presetID="1" presetClass="entr" presetSubtype="0" fill="hold" grpId="0" nodeType="withEffect">
                                  <p:stCondLst>
                                    <p:cond delay="16000"/>
                                  </p:stCondLst>
                                  <p:childTnLst>
                                    <p:set>
                                      <p:cBhvr>
                                        <p:cTn id="70" dur="1" fill="hold">
                                          <p:stCondLst>
                                            <p:cond delay="0"/>
                                          </p:stCondLst>
                                        </p:cTn>
                                        <p:tgtEl>
                                          <p:spTgt spid="7258"/>
                                        </p:tgtEl>
                                        <p:attrNameLst>
                                          <p:attrName>style.visibility</p:attrName>
                                        </p:attrNameLst>
                                      </p:cBhvr>
                                      <p:to>
                                        <p:strVal val="visible"/>
                                      </p:to>
                                    </p:set>
                                  </p:childTnLst>
                                </p:cTn>
                              </p:par>
                              <p:par>
                                <p:cTn id="71" presetID="1" presetClass="exit" presetSubtype="0" fill="hold" grpId="1" nodeType="withEffect">
                                  <p:stCondLst>
                                    <p:cond delay="17000"/>
                                  </p:stCondLst>
                                  <p:childTnLst>
                                    <p:set>
                                      <p:cBhvr>
                                        <p:cTn id="72" dur="1" fill="hold">
                                          <p:stCondLst>
                                            <p:cond delay="0"/>
                                          </p:stCondLst>
                                        </p:cTn>
                                        <p:tgtEl>
                                          <p:spTgt spid="7258"/>
                                        </p:tgtEl>
                                        <p:attrNameLst>
                                          <p:attrName>style.visibility</p:attrName>
                                        </p:attrNameLst>
                                      </p:cBhvr>
                                      <p:to>
                                        <p:strVal val="hidden"/>
                                      </p:to>
                                    </p:set>
                                  </p:childTnLst>
                                </p:cTn>
                              </p:par>
                              <p:par>
                                <p:cTn id="73" presetID="1" presetClass="entr" presetSubtype="0" fill="hold" grpId="0" nodeType="withEffect">
                                  <p:stCondLst>
                                    <p:cond delay="17000"/>
                                  </p:stCondLst>
                                  <p:childTnLst>
                                    <p:set>
                                      <p:cBhvr>
                                        <p:cTn id="74" dur="1" fill="hold">
                                          <p:stCondLst>
                                            <p:cond delay="0"/>
                                          </p:stCondLst>
                                        </p:cTn>
                                        <p:tgtEl>
                                          <p:spTgt spid="7259"/>
                                        </p:tgtEl>
                                        <p:attrNameLst>
                                          <p:attrName>style.visibility</p:attrName>
                                        </p:attrNameLst>
                                      </p:cBhvr>
                                      <p:to>
                                        <p:strVal val="visible"/>
                                      </p:to>
                                    </p:set>
                                  </p:childTnLst>
                                </p:cTn>
                              </p:par>
                              <p:par>
                                <p:cTn id="75" presetID="1" presetClass="exit" presetSubtype="0" fill="hold" grpId="1" nodeType="withEffect">
                                  <p:stCondLst>
                                    <p:cond delay="18000"/>
                                  </p:stCondLst>
                                  <p:childTnLst>
                                    <p:set>
                                      <p:cBhvr>
                                        <p:cTn id="76" dur="1" fill="hold">
                                          <p:stCondLst>
                                            <p:cond delay="0"/>
                                          </p:stCondLst>
                                        </p:cTn>
                                        <p:tgtEl>
                                          <p:spTgt spid="7259"/>
                                        </p:tgtEl>
                                        <p:attrNameLst>
                                          <p:attrName>style.visibility</p:attrName>
                                        </p:attrNameLst>
                                      </p:cBhvr>
                                      <p:to>
                                        <p:strVal val="hidden"/>
                                      </p:to>
                                    </p:set>
                                  </p:childTnLst>
                                </p:cTn>
                              </p:par>
                              <p:par>
                                <p:cTn id="77" presetID="1" presetClass="entr" presetSubtype="0" fill="hold" grpId="0" nodeType="withEffect">
                                  <p:stCondLst>
                                    <p:cond delay="18000"/>
                                  </p:stCondLst>
                                  <p:childTnLst>
                                    <p:set>
                                      <p:cBhvr>
                                        <p:cTn id="78" dur="1" fill="hold">
                                          <p:stCondLst>
                                            <p:cond delay="0"/>
                                          </p:stCondLst>
                                        </p:cTn>
                                        <p:tgtEl>
                                          <p:spTgt spid="7260"/>
                                        </p:tgtEl>
                                        <p:attrNameLst>
                                          <p:attrName>style.visibility</p:attrName>
                                        </p:attrNameLst>
                                      </p:cBhvr>
                                      <p:to>
                                        <p:strVal val="visible"/>
                                      </p:to>
                                    </p:set>
                                  </p:childTnLst>
                                </p:cTn>
                              </p:par>
                              <p:par>
                                <p:cTn id="79" presetID="1" presetClass="exit" presetSubtype="0" fill="hold" grpId="1" nodeType="withEffect">
                                  <p:stCondLst>
                                    <p:cond delay="19000"/>
                                  </p:stCondLst>
                                  <p:childTnLst>
                                    <p:set>
                                      <p:cBhvr>
                                        <p:cTn id="80" dur="1" fill="hold">
                                          <p:stCondLst>
                                            <p:cond delay="0"/>
                                          </p:stCondLst>
                                        </p:cTn>
                                        <p:tgtEl>
                                          <p:spTgt spid="7260"/>
                                        </p:tgtEl>
                                        <p:attrNameLst>
                                          <p:attrName>style.visibility</p:attrName>
                                        </p:attrNameLst>
                                      </p:cBhvr>
                                      <p:to>
                                        <p:strVal val="hidden"/>
                                      </p:to>
                                    </p:set>
                                  </p:childTnLst>
                                </p:cTn>
                              </p:par>
                              <p:par>
                                <p:cTn id="81" presetID="1" presetClass="entr" presetSubtype="0" fill="hold" grpId="0" nodeType="withEffect">
                                  <p:stCondLst>
                                    <p:cond delay="19000"/>
                                  </p:stCondLst>
                                  <p:childTnLst>
                                    <p:set>
                                      <p:cBhvr>
                                        <p:cTn id="82" dur="1" fill="hold">
                                          <p:stCondLst>
                                            <p:cond delay="0"/>
                                          </p:stCondLst>
                                        </p:cTn>
                                        <p:tgtEl>
                                          <p:spTgt spid="7261"/>
                                        </p:tgtEl>
                                        <p:attrNameLst>
                                          <p:attrName>style.visibility</p:attrName>
                                        </p:attrNameLst>
                                      </p:cBhvr>
                                      <p:to>
                                        <p:strVal val="visible"/>
                                      </p:to>
                                    </p:set>
                                  </p:childTnLst>
                                </p:cTn>
                              </p:par>
                              <p:par>
                                <p:cTn id="83" presetID="1" presetClass="exit" presetSubtype="0" fill="hold" grpId="1" nodeType="withEffect">
                                  <p:stCondLst>
                                    <p:cond delay="20000"/>
                                  </p:stCondLst>
                                  <p:childTnLst>
                                    <p:set>
                                      <p:cBhvr>
                                        <p:cTn id="84" dur="1" fill="hold">
                                          <p:stCondLst>
                                            <p:cond delay="0"/>
                                          </p:stCondLst>
                                        </p:cTn>
                                        <p:tgtEl>
                                          <p:spTgt spid="7261"/>
                                        </p:tgtEl>
                                        <p:attrNameLst>
                                          <p:attrName>style.visibility</p:attrName>
                                        </p:attrNameLst>
                                      </p:cBhvr>
                                      <p:to>
                                        <p:strVal val="hidden"/>
                                      </p:to>
                                    </p:set>
                                  </p:childTnLst>
                                </p:cTn>
                              </p:par>
                              <p:par>
                                <p:cTn id="85" presetID="1" presetClass="entr" presetSubtype="0" fill="hold" grpId="0" nodeType="withEffect">
                                  <p:stCondLst>
                                    <p:cond delay="20000"/>
                                  </p:stCondLst>
                                  <p:childTnLst>
                                    <p:set>
                                      <p:cBhvr>
                                        <p:cTn id="86" dur="1" fill="hold">
                                          <p:stCondLst>
                                            <p:cond delay="0"/>
                                          </p:stCondLst>
                                        </p:cTn>
                                        <p:tgtEl>
                                          <p:spTgt spid="7262"/>
                                        </p:tgtEl>
                                        <p:attrNameLst>
                                          <p:attrName>style.visibility</p:attrName>
                                        </p:attrNameLst>
                                      </p:cBhvr>
                                      <p:to>
                                        <p:strVal val="visible"/>
                                      </p:to>
                                    </p:set>
                                  </p:childTnLst>
                                </p:cTn>
                              </p:par>
                              <p:par>
                                <p:cTn id="87" presetID="1" presetClass="exit" presetSubtype="0" fill="hold" grpId="1" nodeType="withEffect">
                                  <p:stCondLst>
                                    <p:cond delay="21000"/>
                                  </p:stCondLst>
                                  <p:childTnLst>
                                    <p:set>
                                      <p:cBhvr>
                                        <p:cTn id="88" dur="1" fill="hold">
                                          <p:stCondLst>
                                            <p:cond delay="0"/>
                                          </p:stCondLst>
                                        </p:cTn>
                                        <p:tgtEl>
                                          <p:spTgt spid="7262"/>
                                        </p:tgtEl>
                                        <p:attrNameLst>
                                          <p:attrName>style.visibility</p:attrName>
                                        </p:attrNameLst>
                                      </p:cBhvr>
                                      <p:to>
                                        <p:strVal val="hidden"/>
                                      </p:to>
                                    </p:set>
                                  </p:childTnLst>
                                </p:cTn>
                              </p:par>
                              <p:par>
                                <p:cTn id="89" presetID="1" presetClass="entr" presetSubtype="0" fill="hold" grpId="0" nodeType="withEffect">
                                  <p:stCondLst>
                                    <p:cond delay="21000"/>
                                  </p:stCondLst>
                                  <p:childTnLst>
                                    <p:set>
                                      <p:cBhvr>
                                        <p:cTn id="90" dur="1" fill="hold">
                                          <p:stCondLst>
                                            <p:cond delay="0"/>
                                          </p:stCondLst>
                                        </p:cTn>
                                        <p:tgtEl>
                                          <p:spTgt spid="7263"/>
                                        </p:tgtEl>
                                        <p:attrNameLst>
                                          <p:attrName>style.visibility</p:attrName>
                                        </p:attrNameLst>
                                      </p:cBhvr>
                                      <p:to>
                                        <p:strVal val="visible"/>
                                      </p:to>
                                    </p:set>
                                  </p:childTnLst>
                                </p:cTn>
                              </p:par>
                              <p:par>
                                <p:cTn id="91" presetID="1" presetClass="exit" presetSubtype="0" fill="hold" grpId="1" nodeType="withEffect">
                                  <p:stCondLst>
                                    <p:cond delay="22000"/>
                                  </p:stCondLst>
                                  <p:childTnLst>
                                    <p:set>
                                      <p:cBhvr>
                                        <p:cTn id="92" dur="1" fill="hold">
                                          <p:stCondLst>
                                            <p:cond delay="0"/>
                                          </p:stCondLst>
                                        </p:cTn>
                                        <p:tgtEl>
                                          <p:spTgt spid="7263"/>
                                        </p:tgtEl>
                                        <p:attrNameLst>
                                          <p:attrName>style.visibility</p:attrName>
                                        </p:attrNameLst>
                                      </p:cBhvr>
                                      <p:to>
                                        <p:strVal val="hidden"/>
                                      </p:to>
                                    </p:set>
                                  </p:childTnLst>
                                </p:cTn>
                              </p:par>
                              <p:par>
                                <p:cTn id="93" presetID="1" presetClass="entr" presetSubtype="0" fill="hold" grpId="0" nodeType="withEffect">
                                  <p:stCondLst>
                                    <p:cond delay="22000"/>
                                  </p:stCondLst>
                                  <p:childTnLst>
                                    <p:set>
                                      <p:cBhvr>
                                        <p:cTn id="94" dur="1" fill="hold">
                                          <p:stCondLst>
                                            <p:cond delay="0"/>
                                          </p:stCondLst>
                                        </p:cTn>
                                        <p:tgtEl>
                                          <p:spTgt spid="7264"/>
                                        </p:tgtEl>
                                        <p:attrNameLst>
                                          <p:attrName>style.visibility</p:attrName>
                                        </p:attrNameLst>
                                      </p:cBhvr>
                                      <p:to>
                                        <p:strVal val="visible"/>
                                      </p:to>
                                    </p:set>
                                  </p:childTnLst>
                                </p:cTn>
                              </p:par>
                              <p:par>
                                <p:cTn id="95" presetID="1" presetClass="exit" presetSubtype="0" fill="hold" grpId="1" nodeType="withEffect">
                                  <p:stCondLst>
                                    <p:cond delay="23000"/>
                                  </p:stCondLst>
                                  <p:childTnLst>
                                    <p:set>
                                      <p:cBhvr>
                                        <p:cTn id="96" dur="1" fill="hold">
                                          <p:stCondLst>
                                            <p:cond delay="0"/>
                                          </p:stCondLst>
                                        </p:cTn>
                                        <p:tgtEl>
                                          <p:spTgt spid="7264"/>
                                        </p:tgtEl>
                                        <p:attrNameLst>
                                          <p:attrName>style.visibility</p:attrName>
                                        </p:attrNameLst>
                                      </p:cBhvr>
                                      <p:to>
                                        <p:strVal val="hidden"/>
                                      </p:to>
                                    </p:set>
                                  </p:childTnLst>
                                </p:cTn>
                              </p:par>
                              <p:par>
                                <p:cTn id="97" presetID="1" presetClass="entr" presetSubtype="0" fill="hold" grpId="0" nodeType="withEffect">
                                  <p:stCondLst>
                                    <p:cond delay="23000"/>
                                  </p:stCondLst>
                                  <p:childTnLst>
                                    <p:set>
                                      <p:cBhvr>
                                        <p:cTn id="98" dur="1" fill="hold">
                                          <p:stCondLst>
                                            <p:cond delay="0"/>
                                          </p:stCondLst>
                                        </p:cTn>
                                        <p:tgtEl>
                                          <p:spTgt spid="7265"/>
                                        </p:tgtEl>
                                        <p:attrNameLst>
                                          <p:attrName>style.visibility</p:attrName>
                                        </p:attrNameLst>
                                      </p:cBhvr>
                                      <p:to>
                                        <p:strVal val="visible"/>
                                      </p:to>
                                    </p:set>
                                  </p:childTnLst>
                                </p:cTn>
                              </p:par>
                              <p:par>
                                <p:cTn id="99" presetID="1" presetClass="exit" presetSubtype="0" fill="hold" grpId="1" nodeType="withEffect">
                                  <p:stCondLst>
                                    <p:cond delay="24000"/>
                                  </p:stCondLst>
                                  <p:childTnLst>
                                    <p:set>
                                      <p:cBhvr>
                                        <p:cTn id="100" dur="1" fill="hold">
                                          <p:stCondLst>
                                            <p:cond delay="0"/>
                                          </p:stCondLst>
                                        </p:cTn>
                                        <p:tgtEl>
                                          <p:spTgt spid="7265"/>
                                        </p:tgtEl>
                                        <p:attrNameLst>
                                          <p:attrName>style.visibility</p:attrName>
                                        </p:attrNameLst>
                                      </p:cBhvr>
                                      <p:to>
                                        <p:strVal val="hidden"/>
                                      </p:to>
                                    </p:set>
                                  </p:childTnLst>
                                </p:cTn>
                              </p:par>
                              <p:par>
                                <p:cTn id="101" presetID="1" presetClass="entr" presetSubtype="0" fill="hold" grpId="0" nodeType="withEffect">
                                  <p:stCondLst>
                                    <p:cond delay="24000"/>
                                  </p:stCondLst>
                                  <p:childTnLst>
                                    <p:set>
                                      <p:cBhvr>
                                        <p:cTn id="102" dur="1" fill="hold">
                                          <p:stCondLst>
                                            <p:cond delay="0"/>
                                          </p:stCondLst>
                                        </p:cTn>
                                        <p:tgtEl>
                                          <p:spTgt spid="7266"/>
                                        </p:tgtEl>
                                        <p:attrNameLst>
                                          <p:attrName>style.visibility</p:attrName>
                                        </p:attrNameLst>
                                      </p:cBhvr>
                                      <p:to>
                                        <p:strVal val="visible"/>
                                      </p:to>
                                    </p:set>
                                  </p:childTnLst>
                                </p:cTn>
                              </p:par>
                              <p:par>
                                <p:cTn id="103" presetID="1" presetClass="exit" presetSubtype="0" fill="hold" grpId="1" nodeType="withEffect">
                                  <p:stCondLst>
                                    <p:cond delay="25000"/>
                                  </p:stCondLst>
                                  <p:childTnLst>
                                    <p:set>
                                      <p:cBhvr>
                                        <p:cTn id="104" dur="1" fill="hold">
                                          <p:stCondLst>
                                            <p:cond delay="0"/>
                                          </p:stCondLst>
                                        </p:cTn>
                                        <p:tgtEl>
                                          <p:spTgt spid="7266"/>
                                        </p:tgtEl>
                                        <p:attrNameLst>
                                          <p:attrName>style.visibility</p:attrName>
                                        </p:attrNameLst>
                                      </p:cBhvr>
                                      <p:to>
                                        <p:strVal val="hidden"/>
                                      </p:to>
                                    </p:set>
                                  </p:childTnLst>
                                </p:cTn>
                              </p:par>
                              <p:par>
                                <p:cTn id="105" presetID="1" presetClass="entr" presetSubtype="0" fill="hold" grpId="0" nodeType="withEffect">
                                  <p:stCondLst>
                                    <p:cond delay="25000"/>
                                  </p:stCondLst>
                                  <p:childTnLst>
                                    <p:set>
                                      <p:cBhvr>
                                        <p:cTn id="106" dur="1" fill="hold">
                                          <p:stCondLst>
                                            <p:cond delay="0"/>
                                          </p:stCondLst>
                                        </p:cTn>
                                        <p:tgtEl>
                                          <p:spTgt spid="7267"/>
                                        </p:tgtEl>
                                        <p:attrNameLst>
                                          <p:attrName>style.visibility</p:attrName>
                                        </p:attrNameLst>
                                      </p:cBhvr>
                                      <p:to>
                                        <p:strVal val="visible"/>
                                      </p:to>
                                    </p:set>
                                  </p:childTnLst>
                                </p:cTn>
                              </p:par>
                              <p:par>
                                <p:cTn id="107" presetID="1" presetClass="exit" presetSubtype="0" fill="hold" grpId="1" nodeType="withEffect">
                                  <p:stCondLst>
                                    <p:cond delay="26000"/>
                                  </p:stCondLst>
                                  <p:childTnLst>
                                    <p:set>
                                      <p:cBhvr>
                                        <p:cTn id="108" dur="1" fill="hold">
                                          <p:stCondLst>
                                            <p:cond delay="0"/>
                                          </p:stCondLst>
                                        </p:cTn>
                                        <p:tgtEl>
                                          <p:spTgt spid="7267"/>
                                        </p:tgtEl>
                                        <p:attrNameLst>
                                          <p:attrName>style.visibility</p:attrName>
                                        </p:attrNameLst>
                                      </p:cBhvr>
                                      <p:to>
                                        <p:strVal val="hidden"/>
                                      </p:to>
                                    </p:set>
                                  </p:childTnLst>
                                </p:cTn>
                              </p:par>
                              <p:par>
                                <p:cTn id="109" presetID="1" presetClass="entr" presetSubtype="0" fill="hold" grpId="0" nodeType="withEffect">
                                  <p:stCondLst>
                                    <p:cond delay="26000"/>
                                  </p:stCondLst>
                                  <p:childTnLst>
                                    <p:set>
                                      <p:cBhvr>
                                        <p:cTn id="110" dur="1" fill="hold">
                                          <p:stCondLst>
                                            <p:cond delay="0"/>
                                          </p:stCondLst>
                                        </p:cTn>
                                        <p:tgtEl>
                                          <p:spTgt spid="7268"/>
                                        </p:tgtEl>
                                        <p:attrNameLst>
                                          <p:attrName>style.visibility</p:attrName>
                                        </p:attrNameLst>
                                      </p:cBhvr>
                                      <p:to>
                                        <p:strVal val="visible"/>
                                      </p:to>
                                    </p:set>
                                  </p:childTnLst>
                                </p:cTn>
                              </p:par>
                              <p:par>
                                <p:cTn id="111" presetID="1" presetClass="exit" presetSubtype="0" fill="hold" grpId="1" nodeType="withEffect">
                                  <p:stCondLst>
                                    <p:cond delay="27000"/>
                                  </p:stCondLst>
                                  <p:childTnLst>
                                    <p:set>
                                      <p:cBhvr>
                                        <p:cTn id="112" dur="1" fill="hold">
                                          <p:stCondLst>
                                            <p:cond delay="0"/>
                                          </p:stCondLst>
                                        </p:cTn>
                                        <p:tgtEl>
                                          <p:spTgt spid="7268"/>
                                        </p:tgtEl>
                                        <p:attrNameLst>
                                          <p:attrName>style.visibility</p:attrName>
                                        </p:attrNameLst>
                                      </p:cBhvr>
                                      <p:to>
                                        <p:strVal val="hidden"/>
                                      </p:to>
                                    </p:set>
                                  </p:childTnLst>
                                </p:cTn>
                              </p:par>
                              <p:par>
                                <p:cTn id="113" presetID="1" presetClass="entr" presetSubtype="0" fill="hold" grpId="0" nodeType="withEffect">
                                  <p:stCondLst>
                                    <p:cond delay="27000"/>
                                  </p:stCondLst>
                                  <p:childTnLst>
                                    <p:set>
                                      <p:cBhvr>
                                        <p:cTn id="114" dur="1" fill="hold">
                                          <p:stCondLst>
                                            <p:cond delay="0"/>
                                          </p:stCondLst>
                                        </p:cTn>
                                        <p:tgtEl>
                                          <p:spTgt spid="7270"/>
                                        </p:tgtEl>
                                        <p:attrNameLst>
                                          <p:attrName>style.visibility</p:attrName>
                                        </p:attrNameLst>
                                      </p:cBhvr>
                                      <p:to>
                                        <p:strVal val="visible"/>
                                      </p:to>
                                    </p:set>
                                  </p:childTnLst>
                                </p:cTn>
                              </p:par>
                              <p:par>
                                <p:cTn id="115" presetID="1" presetClass="exit" presetSubtype="0" fill="hold" grpId="1" nodeType="withEffect">
                                  <p:stCondLst>
                                    <p:cond delay="28000"/>
                                  </p:stCondLst>
                                  <p:childTnLst>
                                    <p:set>
                                      <p:cBhvr>
                                        <p:cTn id="116" dur="1" fill="hold">
                                          <p:stCondLst>
                                            <p:cond delay="0"/>
                                          </p:stCondLst>
                                        </p:cTn>
                                        <p:tgtEl>
                                          <p:spTgt spid="7270"/>
                                        </p:tgtEl>
                                        <p:attrNameLst>
                                          <p:attrName>style.visibility</p:attrName>
                                        </p:attrNameLst>
                                      </p:cBhvr>
                                      <p:to>
                                        <p:strVal val="hidden"/>
                                      </p:to>
                                    </p:set>
                                  </p:childTnLst>
                                </p:cTn>
                              </p:par>
                              <p:par>
                                <p:cTn id="117" presetID="1" presetClass="entr" presetSubtype="0" fill="hold" grpId="0" nodeType="withEffect">
                                  <p:stCondLst>
                                    <p:cond delay="28000"/>
                                  </p:stCondLst>
                                  <p:childTnLst>
                                    <p:set>
                                      <p:cBhvr>
                                        <p:cTn id="118" dur="1" fill="hold">
                                          <p:stCondLst>
                                            <p:cond delay="0"/>
                                          </p:stCondLst>
                                        </p:cTn>
                                        <p:tgtEl>
                                          <p:spTgt spid="7271"/>
                                        </p:tgtEl>
                                        <p:attrNameLst>
                                          <p:attrName>style.visibility</p:attrName>
                                        </p:attrNameLst>
                                      </p:cBhvr>
                                      <p:to>
                                        <p:strVal val="visible"/>
                                      </p:to>
                                    </p:set>
                                  </p:childTnLst>
                                </p:cTn>
                              </p:par>
                              <p:par>
                                <p:cTn id="119" presetID="1" presetClass="exit" presetSubtype="0" fill="hold" grpId="1" nodeType="withEffect">
                                  <p:stCondLst>
                                    <p:cond delay="29000"/>
                                  </p:stCondLst>
                                  <p:childTnLst>
                                    <p:set>
                                      <p:cBhvr>
                                        <p:cTn id="120" dur="1" fill="hold">
                                          <p:stCondLst>
                                            <p:cond delay="0"/>
                                          </p:stCondLst>
                                        </p:cTn>
                                        <p:tgtEl>
                                          <p:spTgt spid="7271"/>
                                        </p:tgtEl>
                                        <p:attrNameLst>
                                          <p:attrName>style.visibility</p:attrName>
                                        </p:attrNameLst>
                                      </p:cBhvr>
                                      <p:to>
                                        <p:strVal val="hidden"/>
                                      </p:to>
                                    </p:set>
                                  </p:childTnLst>
                                </p:cTn>
                              </p:par>
                              <p:par>
                                <p:cTn id="121" presetID="1" presetClass="entr" presetSubtype="0" fill="hold" grpId="0" nodeType="withEffect">
                                  <p:stCondLst>
                                    <p:cond delay="29000"/>
                                  </p:stCondLst>
                                  <p:childTnLst>
                                    <p:set>
                                      <p:cBhvr>
                                        <p:cTn id="122" dur="1" fill="hold">
                                          <p:stCondLst>
                                            <p:cond delay="0"/>
                                          </p:stCondLst>
                                        </p:cTn>
                                        <p:tgtEl>
                                          <p:spTgt spid="7272"/>
                                        </p:tgtEl>
                                        <p:attrNameLst>
                                          <p:attrName>style.visibility</p:attrName>
                                        </p:attrNameLst>
                                      </p:cBhvr>
                                      <p:to>
                                        <p:strVal val="visible"/>
                                      </p:to>
                                    </p:set>
                                  </p:childTnLst>
                                </p:cTn>
                              </p:par>
                              <p:par>
                                <p:cTn id="123" presetID="1" presetClass="exit" presetSubtype="0" fill="hold" grpId="1" nodeType="withEffect">
                                  <p:stCondLst>
                                    <p:cond delay="30000"/>
                                  </p:stCondLst>
                                  <p:childTnLst>
                                    <p:set>
                                      <p:cBhvr>
                                        <p:cTn id="124" dur="1" fill="hold">
                                          <p:stCondLst>
                                            <p:cond delay="0"/>
                                          </p:stCondLst>
                                        </p:cTn>
                                        <p:tgtEl>
                                          <p:spTgt spid="7272"/>
                                        </p:tgtEl>
                                        <p:attrNameLst>
                                          <p:attrName>style.visibility</p:attrName>
                                        </p:attrNameLst>
                                      </p:cBhvr>
                                      <p:to>
                                        <p:strVal val="hidden"/>
                                      </p:to>
                                    </p:set>
                                  </p:childTnLst>
                                </p:cTn>
                              </p:par>
                              <p:par>
                                <p:cTn id="125" presetID="1" presetClass="entr" presetSubtype="0" fill="hold" grpId="0" nodeType="withEffect">
                                  <p:stCondLst>
                                    <p:cond delay="30000"/>
                                  </p:stCondLst>
                                  <p:childTnLst>
                                    <p:set>
                                      <p:cBhvr>
                                        <p:cTn id="126" dur="1" fill="hold">
                                          <p:stCondLst>
                                            <p:cond delay="0"/>
                                          </p:stCondLst>
                                        </p:cTn>
                                        <p:tgtEl>
                                          <p:spTgt spid="7273"/>
                                        </p:tgtEl>
                                        <p:attrNameLst>
                                          <p:attrName>style.visibility</p:attrName>
                                        </p:attrNameLst>
                                      </p:cBhvr>
                                      <p:to>
                                        <p:strVal val="visible"/>
                                      </p:to>
                                    </p:set>
                                  </p:childTnLst>
                                </p:cTn>
                              </p:par>
                              <p:par>
                                <p:cTn id="127" presetID="1" presetClass="exit" presetSubtype="0" fill="hold" grpId="1" nodeType="withEffect">
                                  <p:stCondLst>
                                    <p:cond delay="31000"/>
                                  </p:stCondLst>
                                  <p:childTnLst>
                                    <p:set>
                                      <p:cBhvr>
                                        <p:cTn id="128" dur="1" fill="hold">
                                          <p:stCondLst>
                                            <p:cond delay="0"/>
                                          </p:stCondLst>
                                        </p:cTn>
                                        <p:tgtEl>
                                          <p:spTgt spid="7273"/>
                                        </p:tgtEl>
                                        <p:attrNameLst>
                                          <p:attrName>style.visibility</p:attrName>
                                        </p:attrNameLst>
                                      </p:cBhvr>
                                      <p:to>
                                        <p:strVal val="hidden"/>
                                      </p:to>
                                    </p:set>
                                  </p:childTnLst>
                                </p:cTn>
                              </p:par>
                              <p:par>
                                <p:cTn id="129" presetID="1" presetClass="entr" presetSubtype="0" fill="hold" grpId="0" nodeType="withEffect">
                                  <p:stCondLst>
                                    <p:cond delay="31000"/>
                                  </p:stCondLst>
                                  <p:childTnLst>
                                    <p:set>
                                      <p:cBhvr>
                                        <p:cTn id="130" dur="1" fill="hold">
                                          <p:stCondLst>
                                            <p:cond delay="0"/>
                                          </p:stCondLst>
                                        </p:cTn>
                                        <p:tgtEl>
                                          <p:spTgt spid="7274"/>
                                        </p:tgtEl>
                                        <p:attrNameLst>
                                          <p:attrName>style.visibility</p:attrName>
                                        </p:attrNameLst>
                                      </p:cBhvr>
                                      <p:to>
                                        <p:strVal val="visible"/>
                                      </p:to>
                                    </p:set>
                                  </p:childTnLst>
                                </p:cTn>
                              </p:par>
                              <p:par>
                                <p:cTn id="131" presetID="1" presetClass="exit" presetSubtype="0" fill="hold" grpId="1" nodeType="withEffect">
                                  <p:stCondLst>
                                    <p:cond delay="32000"/>
                                  </p:stCondLst>
                                  <p:childTnLst>
                                    <p:set>
                                      <p:cBhvr>
                                        <p:cTn id="132" dur="1" fill="hold">
                                          <p:stCondLst>
                                            <p:cond delay="0"/>
                                          </p:stCondLst>
                                        </p:cTn>
                                        <p:tgtEl>
                                          <p:spTgt spid="7274"/>
                                        </p:tgtEl>
                                        <p:attrNameLst>
                                          <p:attrName>style.visibility</p:attrName>
                                        </p:attrNameLst>
                                      </p:cBhvr>
                                      <p:to>
                                        <p:strVal val="hidden"/>
                                      </p:to>
                                    </p:set>
                                  </p:childTnLst>
                                </p:cTn>
                              </p:par>
                              <p:par>
                                <p:cTn id="133" presetID="1" presetClass="entr" presetSubtype="0" fill="hold" grpId="0" nodeType="withEffect">
                                  <p:stCondLst>
                                    <p:cond delay="32000"/>
                                  </p:stCondLst>
                                  <p:childTnLst>
                                    <p:set>
                                      <p:cBhvr>
                                        <p:cTn id="134" dur="1" fill="hold">
                                          <p:stCondLst>
                                            <p:cond delay="0"/>
                                          </p:stCondLst>
                                        </p:cTn>
                                        <p:tgtEl>
                                          <p:spTgt spid="7275"/>
                                        </p:tgtEl>
                                        <p:attrNameLst>
                                          <p:attrName>style.visibility</p:attrName>
                                        </p:attrNameLst>
                                      </p:cBhvr>
                                      <p:to>
                                        <p:strVal val="visible"/>
                                      </p:to>
                                    </p:set>
                                  </p:childTnLst>
                                </p:cTn>
                              </p:par>
                              <p:par>
                                <p:cTn id="135" presetID="1" presetClass="exit" presetSubtype="0" fill="hold" grpId="1" nodeType="withEffect">
                                  <p:stCondLst>
                                    <p:cond delay="33000"/>
                                  </p:stCondLst>
                                  <p:childTnLst>
                                    <p:set>
                                      <p:cBhvr>
                                        <p:cTn id="136" dur="1" fill="hold">
                                          <p:stCondLst>
                                            <p:cond delay="0"/>
                                          </p:stCondLst>
                                        </p:cTn>
                                        <p:tgtEl>
                                          <p:spTgt spid="7275"/>
                                        </p:tgtEl>
                                        <p:attrNameLst>
                                          <p:attrName>style.visibility</p:attrName>
                                        </p:attrNameLst>
                                      </p:cBhvr>
                                      <p:to>
                                        <p:strVal val="hidden"/>
                                      </p:to>
                                    </p:set>
                                  </p:childTnLst>
                                </p:cTn>
                              </p:par>
                              <p:par>
                                <p:cTn id="137" presetID="1" presetClass="entr" presetSubtype="0" fill="hold" grpId="0" nodeType="withEffect">
                                  <p:stCondLst>
                                    <p:cond delay="33000"/>
                                  </p:stCondLst>
                                  <p:childTnLst>
                                    <p:set>
                                      <p:cBhvr>
                                        <p:cTn id="138" dur="1" fill="hold">
                                          <p:stCondLst>
                                            <p:cond delay="0"/>
                                          </p:stCondLst>
                                        </p:cTn>
                                        <p:tgtEl>
                                          <p:spTgt spid="7276"/>
                                        </p:tgtEl>
                                        <p:attrNameLst>
                                          <p:attrName>style.visibility</p:attrName>
                                        </p:attrNameLst>
                                      </p:cBhvr>
                                      <p:to>
                                        <p:strVal val="visible"/>
                                      </p:to>
                                    </p:set>
                                  </p:childTnLst>
                                </p:cTn>
                              </p:par>
                              <p:par>
                                <p:cTn id="139" presetID="1" presetClass="exit" presetSubtype="0" fill="hold" grpId="1" nodeType="withEffect">
                                  <p:stCondLst>
                                    <p:cond delay="34000"/>
                                  </p:stCondLst>
                                  <p:childTnLst>
                                    <p:set>
                                      <p:cBhvr>
                                        <p:cTn id="140" dur="1" fill="hold">
                                          <p:stCondLst>
                                            <p:cond delay="0"/>
                                          </p:stCondLst>
                                        </p:cTn>
                                        <p:tgtEl>
                                          <p:spTgt spid="7276"/>
                                        </p:tgtEl>
                                        <p:attrNameLst>
                                          <p:attrName>style.visibility</p:attrName>
                                        </p:attrNameLst>
                                      </p:cBhvr>
                                      <p:to>
                                        <p:strVal val="hidden"/>
                                      </p:to>
                                    </p:set>
                                  </p:childTnLst>
                                </p:cTn>
                              </p:par>
                              <p:par>
                                <p:cTn id="141" presetID="1" presetClass="entr" presetSubtype="0" fill="hold" grpId="0" nodeType="withEffect">
                                  <p:stCondLst>
                                    <p:cond delay="34000"/>
                                  </p:stCondLst>
                                  <p:childTnLst>
                                    <p:set>
                                      <p:cBhvr>
                                        <p:cTn id="142" dur="1" fill="hold">
                                          <p:stCondLst>
                                            <p:cond delay="0"/>
                                          </p:stCondLst>
                                        </p:cTn>
                                        <p:tgtEl>
                                          <p:spTgt spid="7277"/>
                                        </p:tgtEl>
                                        <p:attrNameLst>
                                          <p:attrName>style.visibility</p:attrName>
                                        </p:attrNameLst>
                                      </p:cBhvr>
                                      <p:to>
                                        <p:strVal val="visible"/>
                                      </p:to>
                                    </p:set>
                                  </p:childTnLst>
                                </p:cTn>
                              </p:par>
                              <p:par>
                                <p:cTn id="143" presetID="1" presetClass="exit" presetSubtype="0" fill="hold" grpId="1" nodeType="withEffect">
                                  <p:stCondLst>
                                    <p:cond delay="35000"/>
                                  </p:stCondLst>
                                  <p:childTnLst>
                                    <p:set>
                                      <p:cBhvr>
                                        <p:cTn id="144" dur="1" fill="hold">
                                          <p:stCondLst>
                                            <p:cond delay="0"/>
                                          </p:stCondLst>
                                        </p:cTn>
                                        <p:tgtEl>
                                          <p:spTgt spid="7277"/>
                                        </p:tgtEl>
                                        <p:attrNameLst>
                                          <p:attrName>style.visibility</p:attrName>
                                        </p:attrNameLst>
                                      </p:cBhvr>
                                      <p:to>
                                        <p:strVal val="hidden"/>
                                      </p:to>
                                    </p:set>
                                  </p:childTnLst>
                                </p:cTn>
                              </p:par>
                              <p:par>
                                <p:cTn id="145" presetID="1" presetClass="entr" presetSubtype="0" fill="hold" grpId="0" nodeType="withEffect">
                                  <p:stCondLst>
                                    <p:cond delay="35000"/>
                                  </p:stCondLst>
                                  <p:childTnLst>
                                    <p:set>
                                      <p:cBhvr>
                                        <p:cTn id="146" dur="1" fill="hold">
                                          <p:stCondLst>
                                            <p:cond delay="0"/>
                                          </p:stCondLst>
                                        </p:cTn>
                                        <p:tgtEl>
                                          <p:spTgt spid="7278"/>
                                        </p:tgtEl>
                                        <p:attrNameLst>
                                          <p:attrName>style.visibility</p:attrName>
                                        </p:attrNameLst>
                                      </p:cBhvr>
                                      <p:to>
                                        <p:strVal val="visible"/>
                                      </p:to>
                                    </p:set>
                                  </p:childTnLst>
                                </p:cTn>
                              </p:par>
                              <p:par>
                                <p:cTn id="147" presetID="1" presetClass="exit" presetSubtype="0" fill="hold" grpId="1" nodeType="withEffect">
                                  <p:stCondLst>
                                    <p:cond delay="36000"/>
                                  </p:stCondLst>
                                  <p:childTnLst>
                                    <p:set>
                                      <p:cBhvr>
                                        <p:cTn id="148" dur="1" fill="hold">
                                          <p:stCondLst>
                                            <p:cond delay="0"/>
                                          </p:stCondLst>
                                        </p:cTn>
                                        <p:tgtEl>
                                          <p:spTgt spid="7278"/>
                                        </p:tgtEl>
                                        <p:attrNameLst>
                                          <p:attrName>style.visibility</p:attrName>
                                        </p:attrNameLst>
                                      </p:cBhvr>
                                      <p:to>
                                        <p:strVal val="hidden"/>
                                      </p:to>
                                    </p:set>
                                  </p:childTnLst>
                                </p:cTn>
                              </p:par>
                              <p:par>
                                <p:cTn id="149" presetID="1" presetClass="entr" presetSubtype="0" fill="hold" grpId="0" nodeType="withEffect">
                                  <p:stCondLst>
                                    <p:cond delay="36000"/>
                                  </p:stCondLst>
                                  <p:childTnLst>
                                    <p:set>
                                      <p:cBhvr>
                                        <p:cTn id="150" dur="1" fill="hold">
                                          <p:stCondLst>
                                            <p:cond delay="0"/>
                                          </p:stCondLst>
                                        </p:cTn>
                                        <p:tgtEl>
                                          <p:spTgt spid="7279"/>
                                        </p:tgtEl>
                                        <p:attrNameLst>
                                          <p:attrName>style.visibility</p:attrName>
                                        </p:attrNameLst>
                                      </p:cBhvr>
                                      <p:to>
                                        <p:strVal val="visible"/>
                                      </p:to>
                                    </p:set>
                                  </p:childTnLst>
                                </p:cTn>
                              </p:par>
                              <p:par>
                                <p:cTn id="151" presetID="1" presetClass="exit" presetSubtype="0" fill="hold" grpId="1" nodeType="withEffect">
                                  <p:stCondLst>
                                    <p:cond delay="37000"/>
                                  </p:stCondLst>
                                  <p:childTnLst>
                                    <p:set>
                                      <p:cBhvr>
                                        <p:cTn id="152" dur="1" fill="hold">
                                          <p:stCondLst>
                                            <p:cond delay="0"/>
                                          </p:stCondLst>
                                        </p:cTn>
                                        <p:tgtEl>
                                          <p:spTgt spid="7279"/>
                                        </p:tgtEl>
                                        <p:attrNameLst>
                                          <p:attrName>style.visibility</p:attrName>
                                        </p:attrNameLst>
                                      </p:cBhvr>
                                      <p:to>
                                        <p:strVal val="hidden"/>
                                      </p:to>
                                    </p:set>
                                  </p:childTnLst>
                                </p:cTn>
                              </p:par>
                              <p:par>
                                <p:cTn id="153" presetID="1" presetClass="entr" presetSubtype="0" fill="hold" grpId="0" nodeType="withEffect">
                                  <p:stCondLst>
                                    <p:cond delay="37000"/>
                                  </p:stCondLst>
                                  <p:childTnLst>
                                    <p:set>
                                      <p:cBhvr>
                                        <p:cTn id="154" dur="1" fill="hold">
                                          <p:stCondLst>
                                            <p:cond delay="0"/>
                                          </p:stCondLst>
                                        </p:cTn>
                                        <p:tgtEl>
                                          <p:spTgt spid="7280"/>
                                        </p:tgtEl>
                                        <p:attrNameLst>
                                          <p:attrName>style.visibility</p:attrName>
                                        </p:attrNameLst>
                                      </p:cBhvr>
                                      <p:to>
                                        <p:strVal val="visible"/>
                                      </p:to>
                                    </p:set>
                                  </p:childTnLst>
                                </p:cTn>
                              </p:par>
                              <p:par>
                                <p:cTn id="155" presetID="1" presetClass="exit" presetSubtype="0" fill="hold" grpId="1" nodeType="withEffect">
                                  <p:stCondLst>
                                    <p:cond delay="38000"/>
                                  </p:stCondLst>
                                  <p:childTnLst>
                                    <p:set>
                                      <p:cBhvr>
                                        <p:cTn id="156" dur="1" fill="hold">
                                          <p:stCondLst>
                                            <p:cond delay="0"/>
                                          </p:stCondLst>
                                        </p:cTn>
                                        <p:tgtEl>
                                          <p:spTgt spid="7280"/>
                                        </p:tgtEl>
                                        <p:attrNameLst>
                                          <p:attrName>style.visibility</p:attrName>
                                        </p:attrNameLst>
                                      </p:cBhvr>
                                      <p:to>
                                        <p:strVal val="hidden"/>
                                      </p:to>
                                    </p:set>
                                  </p:childTnLst>
                                </p:cTn>
                              </p:par>
                              <p:par>
                                <p:cTn id="157" presetID="1" presetClass="entr" presetSubtype="0" fill="hold" grpId="0" nodeType="withEffect">
                                  <p:stCondLst>
                                    <p:cond delay="38000"/>
                                  </p:stCondLst>
                                  <p:childTnLst>
                                    <p:set>
                                      <p:cBhvr>
                                        <p:cTn id="158" dur="1" fill="hold">
                                          <p:stCondLst>
                                            <p:cond delay="0"/>
                                          </p:stCondLst>
                                        </p:cTn>
                                        <p:tgtEl>
                                          <p:spTgt spid="7281"/>
                                        </p:tgtEl>
                                        <p:attrNameLst>
                                          <p:attrName>style.visibility</p:attrName>
                                        </p:attrNameLst>
                                      </p:cBhvr>
                                      <p:to>
                                        <p:strVal val="visible"/>
                                      </p:to>
                                    </p:set>
                                  </p:childTnLst>
                                </p:cTn>
                              </p:par>
                              <p:par>
                                <p:cTn id="159" presetID="1" presetClass="exit" presetSubtype="0" fill="hold" grpId="1" nodeType="withEffect">
                                  <p:stCondLst>
                                    <p:cond delay="39000"/>
                                  </p:stCondLst>
                                  <p:childTnLst>
                                    <p:set>
                                      <p:cBhvr>
                                        <p:cTn id="160" dur="1" fill="hold">
                                          <p:stCondLst>
                                            <p:cond delay="0"/>
                                          </p:stCondLst>
                                        </p:cTn>
                                        <p:tgtEl>
                                          <p:spTgt spid="7281"/>
                                        </p:tgtEl>
                                        <p:attrNameLst>
                                          <p:attrName>style.visibility</p:attrName>
                                        </p:attrNameLst>
                                      </p:cBhvr>
                                      <p:to>
                                        <p:strVal val="hidden"/>
                                      </p:to>
                                    </p:set>
                                  </p:childTnLst>
                                </p:cTn>
                              </p:par>
                              <p:par>
                                <p:cTn id="161" presetID="1" presetClass="entr" presetSubtype="0" fill="hold" grpId="0" nodeType="withEffect">
                                  <p:stCondLst>
                                    <p:cond delay="39000"/>
                                  </p:stCondLst>
                                  <p:childTnLst>
                                    <p:set>
                                      <p:cBhvr>
                                        <p:cTn id="162" dur="1" fill="hold">
                                          <p:stCondLst>
                                            <p:cond delay="0"/>
                                          </p:stCondLst>
                                        </p:cTn>
                                        <p:tgtEl>
                                          <p:spTgt spid="7282"/>
                                        </p:tgtEl>
                                        <p:attrNameLst>
                                          <p:attrName>style.visibility</p:attrName>
                                        </p:attrNameLst>
                                      </p:cBhvr>
                                      <p:to>
                                        <p:strVal val="visible"/>
                                      </p:to>
                                    </p:set>
                                  </p:childTnLst>
                                </p:cTn>
                              </p:par>
                              <p:par>
                                <p:cTn id="163" presetID="1" presetClass="exit" presetSubtype="0" fill="hold" grpId="1" nodeType="withEffect">
                                  <p:stCondLst>
                                    <p:cond delay="40000"/>
                                  </p:stCondLst>
                                  <p:childTnLst>
                                    <p:set>
                                      <p:cBhvr>
                                        <p:cTn id="164" dur="1" fill="hold">
                                          <p:stCondLst>
                                            <p:cond delay="0"/>
                                          </p:stCondLst>
                                        </p:cTn>
                                        <p:tgtEl>
                                          <p:spTgt spid="7282"/>
                                        </p:tgtEl>
                                        <p:attrNameLst>
                                          <p:attrName>style.visibility</p:attrName>
                                        </p:attrNameLst>
                                      </p:cBhvr>
                                      <p:to>
                                        <p:strVal val="hidden"/>
                                      </p:to>
                                    </p:set>
                                  </p:childTnLst>
                                </p:cTn>
                              </p:par>
                              <p:par>
                                <p:cTn id="165" presetID="1" presetClass="entr" presetSubtype="0" fill="hold" grpId="0" nodeType="withEffect">
                                  <p:stCondLst>
                                    <p:cond delay="40000"/>
                                  </p:stCondLst>
                                  <p:childTnLst>
                                    <p:set>
                                      <p:cBhvr>
                                        <p:cTn id="166" dur="1" fill="hold">
                                          <p:stCondLst>
                                            <p:cond delay="0"/>
                                          </p:stCondLst>
                                        </p:cTn>
                                        <p:tgtEl>
                                          <p:spTgt spid="7283"/>
                                        </p:tgtEl>
                                        <p:attrNameLst>
                                          <p:attrName>style.visibility</p:attrName>
                                        </p:attrNameLst>
                                      </p:cBhvr>
                                      <p:to>
                                        <p:strVal val="visible"/>
                                      </p:to>
                                    </p:set>
                                  </p:childTnLst>
                                </p:cTn>
                              </p:par>
                              <p:par>
                                <p:cTn id="167" presetID="1" presetClass="exit" presetSubtype="0" fill="hold" grpId="1" nodeType="withEffect">
                                  <p:stCondLst>
                                    <p:cond delay="41000"/>
                                  </p:stCondLst>
                                  <p:childTnLst>
                                    <p:set>
                                      <p:cBhvr>
                                        <p:cTn id="168" dur="1" fill="hold">
                                          <p:stCondLst>
                                            <p:cond delay="0"/>
                                          </p:stCondLst>
                                        </p:cTn>
                                        <p:tgtEl>
                                          <p:spTgt spid="7283"/>
                                        </p:tgtEl>
                                        <p:attrNameLst>
                                          <p:attrName>style.visibility</p:attrName>
                                        </p:attrNameLst>
                                      </p:cBhvr>
                                      <p:to>
                                        <p:strVal val="hidden"/>
                                      </p:to>
                                    </p:set>
                                  </p:childTnLst>
                                </p:cTn>
                              </p:par>
                              <p:par>
                                <p:cTn id="169" presetID="1" presetClass="entr" presetSubtype="0" fill="hold" grpId="0" nodeType="withEffect">
                                  <p:stCondLst>
                                    <p:cond delay="41000"/>
                                  </p:stCondLst>
                                  <p:childTnLst>
                                    <p:set>
                                      <p:cBhvr>
                                        <p:cTn id="170" dur="1" fill="hold">
                                          <p:stCondLst>
                                            <p:cond delay="0"/>
                                          </p:stCondLst>
                                        </p:cTn>
                                        <p:tgtEl>
                                          <p:spTgt spid="7284"/>
                                        </p:tgtEl>
                                        <p:attrNameLst>
                                          <p:attrName>style.visibility</p:attrName>
                                        </p:attrNameLst>
                                      </p:cBhvr>
                                      <p:to>
                                        <p:strVal val="visible"/>
                                      </p:to>
                                    </p:set>
                                  </p:childTnLst>
                                </p:cTn>
                              </p:par>
                              <p:par>
                                <p:cTn id="171" presetID="1" presetClass="exit" presetSubtype="0" fill="hold" grpId="1" nodeType="withEffect">
                                  <p:stCondLst>
                                    <p:cond delay="42000"/>
                                  </p:stCondLst>
                                  <p:childTnLst>
                                    <p:set>
                                      <p:cBhvr>
                                        <p:cTn id="172" dur="1" fill="hold">
                                          <p:stCondLst>
                                            <p:cond delay="0"/>
                                          </p:stCondLst>
                                        </p:cTn>
                                        <p:tgtEl>
                                          <p:spTgt spid="7284"/>
                                        </p:tgtEl>
                                        <p:attrNameLst>
                                          <p:attrName>style.visibility</p:attrName>
                                        </p:attrNameLst>
                                      </p:cBhvr>
                                      <p:to>
                                        <p:strVal val="hidden"/>
                                      </p:to>
                                    </p:set>
                                  </p:childTnLst>
                                </p:cTn>
                              </p:par>
                              <p:par>
                                <p:cTn id="173" presetID="1" presetClass="entr" presetSubtype="0" fill="hold" grpId="0" nodeType="withEffect">
                                  <p:stCondLst>
                                    <p:cond delay="42000"/>
                                  </p:stCondLst>
                                  <p:childTnLst>
                                    <p:set>
                                      <p:cBhvr>
                                        <p:cTn id="174" dur="1" fill="hold">
                                          <p:stCondLst>
                                            <p:cond delay="0"/>
                                          </p:stCondLst>
                                        </p:cTn>
                                        <p:tgtEl>
                                          <p:spTgt spid="7285"/>
                                        </p:tgtEl>
                                        <p:attrNameLst>
                                          <p:attrName>style.visibility</p:attrName>
                                        </p:attrNameLst>
                                      </p:cBhvr>
                                      <p:to>
                                        <p:strVal val="visible"/>
                                      </p:to>
                                    </p:set>
                                  </p:childTnLst>
                                </p:cTn>
                              </p:par>
                              <p:par>
                                <p:cTn id="175" presetID="1" presetClass="exit" presetSubtype="0" fill="hold" grpId="1" nodeType="withEffect">
                                  <p:stCondLst>
                                    <p:cond delay="43000"/>
                                  </p:stCondLst>
                                  <p:childTnLst>
                                    <p:set>
                                      <p:cBhvr>
                                        <p:cTn id="176" dur="1" fill="hold">
                                          <p:stCondLst>
                                            <p:cond delay="0"/>
                                          </p:stCondLst>
                                        </p:cTn>
                                        <p:tgtEl>
                                          <p:spTgt spid="7285"/>
                                        </p:tgtEl>
                                        <p:attrNameLst>
                                          <p:attrName>style.visibility</p:attrName>
                                        </p:attrNameLst>
                                      </p:cBhvr>
                                      <p:to>
                                        <p:strVal val="hidden"/>
                                      </p:to>
                                    </p:set>
                                  </p:childTnLst>
                                </p:cTn>
                              </p:par>
                              <p:par>
                                <p:cTn id="177" presetID="1" presetClass="entr" presetSubtype="0" fill="hold" grpId="0" nodeType="withEffect">
                                  <p:stCondLst>
                                    <p:cond delay="43000"/>
                                  </p:stCondLst>
                                  <p:childTnLst>
                                    <p:set>
                                      <p:cBhvr>
                                        <p:cTn id="178" dur="1" fill="hold">
                                          <p:stCondLst>
                                            <p:cond delay="0"/>
                                          </p:stCondLst>
                                        </p:cTn>
                                        <p:tgtEl>
                                          <p:spTgt spid="7286"/>
                                        </p:tgtEl>
                                        <p:attrNameLst>
                                          <p:attrName>style.visibility</p:attrName>
                                        </p:attrNameLst>
                                      </p:cBhvr>
                                      <p:to>
                                        <p:strVal val="visible"/>
                                      </p:to>
                                    </p:set>
                                  </p:childTnLst>
                                </p:cTn>
                              </p:par>
                              <p:par>
                                <p:cTn id="179" presetID="1" presetClass="exit" presetSubtype="0" fill="hold" grpId="1" nodeType="withEffect">
                                  <p:stCondLst>
                                    <p:cond delay="44000"/>
                                  </p:stCondLst>
                                  <p:childTnLst>
                                    <p:set>
                                      <p:cBhvr>
                                        <p:cTn id="180" dur="1" fill="hold">
                                          <p:stCondLst>
                                            <p:cond delay="0"/>
                                          </p:stCondLst>
                                        </p:cTn>
                                        <p:tgtEl>
                                          <p:spTgt spid="7286"/>
                                        </p:tgtEl>
                                        <p:attrNameLst>
                                          <p:attrName>style.visibility</p:attrName>
                                        </p:attrNameLst>
                                      </p:cBhvr>
                                      <p:to>
                                        <p:strVal val="hidden"/>
                                      </p:to>
                                    </p:set>
                                  </p:childTnLst>
                                </p:cTn>
                              </p:par>
                              <p:par>
                                <p:cTn id="181" presetID="1" presetClass="entr" presetSubtype="0" fill="hold" grpId="0" nodeType="withEffect">
                                  <p:stCondLst>
                                    <p:cond delay="44000"/>
                                  </p:stCondLst>
                                  <p:childTnLst>
                                    <p:set>
                                      <p:cBhvr>
                                        <p:cTn id="182" dur="1" fill="hold">
                                          <p:stCondLst>
                                            <p:cond delay="0"/>
                                          </p:stCondLst>
                                        </p:cTn>
                                        <p:tgtEl>
                                          <p:spTgt spid="7287"/>
                                        </p:tgtEl>
                                        <p:attrNameLst>
                                          <p:attrName>style.visibility</p:attrName>
                                        </p:attrNameLst>
                                      </p:cBhvr>
                                      <p:to>
                                        <p:strVal val="visible"/>
                                      </p:to>
                                    </p:set>
                                  </p:childTnLst>
                                </p:cTn>
                              </p:par>
                              <p:par>
                                <p:cTn id="183" presetID="1" presetClass="exit" presetSubtype="0" fill="hold" grpId="1" nodeType="withEffect">
                                  <p:stCondLst>
                                    <p:cond delay="45000"/>
                                  </p:stCondLst>
                                  <p:childTnLst>
                                    <p:set>
                                      <p:cBhvr>
                                        <p:cTn id="184" dur="1" fill="hold">
                                          <p:stCondLst>
                                            <p:cond delay="0"/>
                                          </p:stCondLst>
                                        </p:cTn>
                                        <p:tgtEl>
                                          <p:spTgt spid="7287"/>
                                        </p:tgtEl>
                                        <p:attrNameLst>
                                          <p:attrName>style.visibility</p:attrName>
                                        </p:attrNameLst>
                                      </p:cBhvr>
                                      <p:to>
                                        <p:strVal val="hidden"/>
                                      </p:to>
                                    </p:set>
                                  </p:childTnLst>
                                </p:cTn>
                              </p:par>
                              <p:par>
                                <p:cTn id="185" presetID="1" presetClass="entr" presetSubtype="0" fill="hold" grpId="0" nodeType="withEffect">
                                  <p:stCondLst>
                                    <p:cond delay="45000"/>
                                  </p:stCondLst>
                                  <p:childTnLst>
                                    <p:set>
                                      <p:cBhvr>
                                        <p:cTn id="186" dur="1" fill="hold">
                                          <p:stCondLst>
                                            <p:cond delay="0"/>
                                          </p:stCondLst>
                                        </p:cTn>
                                        <p:tgtEl>
                                          <p:spTgt spid="7288"/>
                                        </p:tgtEl>
                                        <p:attrNameLst>
                                          <p:attrName>style.visibility</p:attrName>
                                        </p:attrNameLst>
                                      </p:cBhvr>
                                      <p:to>
                                        <p:strVal val="visible"/>
                                      </p:to>
                                    </p:set>
                                  </p:childTnLst>
                                </p:cTn>
                              </p:par>
                              <p:par>
                                <p:cTn id="187" presetID="1" presetClass="exit" presetSubtype="0" fill="hold" grpId="1" nodeType="withEffect">
                                  <p:stCondLst>
                                    <p:cond delay="46000"/>
                                  </p:stCondLst>
                                  <p:childTnLst>
                                    <p:set>
                                      <p:cBhvr>
                                        <p:cTn id="188" dur="1" fill="hold">
                                          <p:stCondLst>
                                            <p:cond delay="0"/>
                                          </p:stCondLst>
                                        </p:cTn>
                                        <p:tgtEl>
                                          <p:spTgt spid="7288"/>
                                        </p:tgtEl>
                                        <p:attrNameLst>
                                          <p:attrName>style.visibility</p:attrName>
                                        </p:attrNameLst>
                                      </p:cBhvr>
                                      <p:to>
                                        <p:strVal val="hidden"/>
                                      </p:to>
                                    </p:set>
                                  </p:childTnLst>
                                </p:cTn>
                              </p:par>
                              <p:par>
                                <p:cTn id="189" presetID="1" presetClass="entr" presetSubtype="0" fill="hold" grpId="0" nodeType="withEffect">
                                  <p:stCondLst>
                                    <p:cond delay="46000"/>
                                  </p:stCondLst>
                                  <p:childTnLst>
                                    <p:set>
                                      <p:cBhvr>
                                        <p:cTn id="190" dur="1" fill="hold">
                                          <p:stCondLst>
                                            <p:cond delay="0"/>
                                          </p:stCondLst>
                                        </p:cTn>
                                        <p:tgtEl>
                                          <p:spTgt spid="7289"/>
                                        </p:tgtEl>
                                        <p:attrNameLst>
                                          <p:attrName>style.visibility</p:attrName>
                                        </p:attrNameLst>
                                      </p:cBhvr>
                                      <p:to>
                                        <p:strVal val="visible"/>
                                      </p:to>
                                    </p:set>
                                  </p:childTnLst>
                                </p:cTn>
                              </p:par>
                              <p:par>
                                <p:cTn id="191" presetID="1" presetClass="exit" presetSubtype="0" fill="hold" grpId="1" nodeType="withEffect">
                                  <p:stCondLst>
                                    <p:cond delay="47000"/>
                                  </p:stCondLst>
                                  <p:childTnLst>
                                    <p:set>
                                      <p:cBhvr>
                                        <p:cTn id="192" dur="1" fill="hold">
                                          <p:stCondLst>
                                            <p:cond delay="0"/>
                                          </p:stCondLst>
                                        </p:cTn>
                                        <p:tgtEl>
                                          <p:spTgt spid="7289"/>
                                        </p:tgtEl>
                                        <p:attrNameLst>
                                          <p:attrName>style.visibility</p:attrName>
                                        </p:attrNameLst>
                                      </p:cBhvr>
                                      <p:to>
                                        <p:strVal val="hidden"/>
                                      </p:to>
                                    </p:set>
                                  </p:childTnLst>
                                </p:cTn>
                              </p:par>
                              <p:par>
                                <p:cTn id="193" presetID="1" presetClass="entr" presetSubtype="0" fill="hold" grpId="0" nodeType="withEffect">
                                  <p:stCondLst>
                                    <p:cond delay="47000"/>
                                  </p:stCondLst>
                                  <p:childTnLst>
                                    <p:set>
                                      <p:cBhvr>
                                        <p:cTn id="194" dur="1" fill="hold">
                                          <p:stCondLst>
                                            <p:cond delay="0"/>
                                          </p:stCondLst>
                                        </p:cTn>
                                        <p:tgtEl>
                                          <p:spTgt spid="7290"/>
                                        </p:tgtEl>
                                        <p:attrNameLst>
                                          <p:attrName>style.visibility</p:attrName>
                                        </p:attrNameLst>
                                      </p:cBhvr>
                                      <p:to>
                                        <p:strVal val="visible"/>
                                      </p:to>
                                    </p:set>
                                  </p:childTnLst>
                                </p:cTn>
                              </p:par>
                              <p:par>
                                <p:cTn id="195" presetID="1" presetClass="exit" presetSubtype="0" fill="hold" grpId="1" nodeType="withEffect">
                                  <p:stCondLst>
                                    <p:cond delay="48000"/>
                                  </p:stCondLst>
                                  <p:childTnLst>
                                    <p:set>
                                      <p:cBhvr>
                                        <p:cTn id="196" dur="1" fill="hold">
                                          <p:stCondLst>
                                            <p:cond delay="0"/>
                                          </p:stCondLst>
                                        </p:cTn>
                                        <p:tgtEl>
                                          <p:spTgt spid="7290"/>
                                        </p:tgtEl>
                                        <p:attrNameLst>
                                          <p:attrName>style.visibility</p:attrName>
                                        </p:attrNameLst>
                                      </p:cBhvr>
                                      <p:to>
                                        <p:strVal val="hidden"/>
                                      </p:to>
                                    </p:set>
                                  </p:childTnLst>
                                </p:cTn>
                              </p:par>
                              <p:par>
                                <p:cTn id="197" presetID="1" presetClass="entr" presetSubtype="0" fill="hold" grpId="0" nodeType="withEffect">
                                  <p:stCondLst>
                                    <p:cond delay="48000"/>
                                  </p:stCondLst>
                                  <p:childTnLst>
                                    <p:set>
                                      <p:cBhvr>
                                        <p:cTn id="198" dur="1" fill="hold">
                                          <p:stCondLst>
                                            <p:cond delay="0"/>
                                          </p:stCondLst>
                                        </p:cTn>
                                        <p:tgtEl>
                                          <p:spTgt spid="7291"/>
                                        </p:tgtEl>
                                        <p:attrNameLst>
                                          <p:attrName>style.visibility</p:attrName>
                                        </p:attrNameLst>
                                      </p:cBhvr>
                                      <p:to>
                                        <p:strVal val="visible"/>
                                      </p:to>
                                    </p:set>
                                  </p:childTnLst>
                                </p:cTn>
                              </p:par>
                              <p:par>
                                <p:cTn id="199" presetID="1" presetClass="exit" presetSubtype="0" fill="hold" grpId="1" nodeType="withEffect">
                                  <p:stCondLst>
                                    <p:cond delay="49000"/>
                                  </p:stCondLst>
                                  <p:childTnLst>
                                    <p:set>
                                      <p:cBhvr>
                                        <p:cTn id="200" dur="1" fill="hold">
                                          <p:stCondLst>
                                            <p:cond delay="0"/>
                                          </p:stCondLst>
                                        </p:cTn>
                                        <p:tgtEl>
                                          <p:spTgt spid="7291"/>
                                        </p:tgtEl>
                                        <p:attrNameLst>
                                          <p:attrName>style.visibility</p:attrName>
                                        </p:attrNameLst>
                                      </p:cBhvr>
                                      <p:to>
                                        <p:strVal val="hidden"/>
                                      </p:to>
                                    </p:set>
                                  </p:childTnLst>
                                </p:cTn>
                              </p:par>
                              <p:par>
                                <p:cTn id="201" presetID="1" presetClass="entr" presetSubtype="0" fill="hold" grpId="0" nodeType="withEffect">
                                  <p:stCondLst>
                                    <p:cond delay="49000"/>
                                  </p:stCondLst>
                                  <p:childTnLst>
                                    <p:set>
                                      <p:cBhvr>
                                        <p:cTn id="202" dur="1" fill="hold">
                                          <p:stCondLst>
                                            <p:cond delay="0"/>
                                          </p:stCondLst>
                                        </p:cTn>
                                        <p:tgtEl>
                                          <p:spTgt spid="7292"/>
                                        </p:tgtEl>
                                        <p:attrNameLst>
                                          <p:attrName>style.visibility</p:attrName>
                                        </p:attrNameLst>
                                      </p:cBhvr>
                                      <p:to>
                                        <p:strVal val="visible"/>
                                      </p:to>
                                    </p:set>
                                  </p:childTnLst>
                                </p:cTn>
                              </p:par>
                              <p:par>
                                <p:cTn id="203" presetID="1" presetClass="exit" presetSubtype="0" fill="hold" grpId="1" nodeType="withEffect">
                                  <p:stCondLst>
                                    <p:cond delay="50000"/>
                                  </p:stCondLst>
                                  <p:childTnLst>
                                    <p:set>
                                      <p:cBhvr>
                                        <p:cTn id="204" dur="1" fill="hold">
                                          <p:stCondLst>
                                            <p:cond delay="0"/>
                                          </p:stCondLst>
                                        </p:cTn>
                                        <p:tgtEl>
                                          <p:spTgt spid="7292"/>
                                        </p:tgtEl>
                                        <p:attrNameLst>
                                          <p:attrName>style.visibility</p:attrName>
                                        </p:attrNameLst>
                                      </p:cBhvr>
                                      <p:to>
                                        <p:strVal val="hidden"/>
                                      </p:to>
                                    </p:set>
                                  </p:childTnLst>
                                </p:cTn>
                              </p:par>
                              <p:par>
                                <p:cTn id="205" presetID="1" presetClass="entr" presetSubtype="0" fill="hold" grpId="0" nodeType="withEffect">
                                  <p:stCondLst>
                                    <p:cond delay="50000"/>
                                  </p:stCondLst>
                                  <p:childTnLst>
                                    <p:set>
                                      <p:cBhvr>
                                        <p:cTn id="206" dur="1" fill="hold">
                                          <p:stCondLst>
                                            <p:cond delay="0"/>
                                          </p:stCondLst>
                                        </p:cTn>
                                        <p:tgtEl>
                                          <p:spTgt spid="7293"/>
                                        </p:tgtEl>
                                        <p:attrNameLst>
                                          <p:attrName>style.visibility</p:attrName>
                                        </p:attrNameLst>
                                      </p:cBhvr>
                                      <p:to>
                                        <p:strVal val="visible"/>
                                      </p:to>
                                    </p:set>
                                  </p:childTnLst>
                                </p:cTn>
                              </p:par>
                              <p:par>
                                <p:cTn id="207" presetID="1" presetClass="exit" presetSubtype="0" fill="hold" grpId="1" nodeType="withEffect">
                                  <p:stCondLst>
                                    <p:cond delay="51000"/>
                                  </p:stCondLst>
                                  <p:childTnLst>
                                    <p:set>
                                      <p:cBhvr>
                                        <p:cTn id="208" dur="1" fill="hold">
                                          <p:stCondLst>
                                            <p:cond delay="0"/>
                                          </p:stCondLst>
                                        </p:cTn>
                                        <p:tgtEl>
                                          <p:spTgt spid="7293"/>
                                        </p:tgtEl>
                                        <p:attrNameLst>
                                          <p:attrName>style.visibility</p:attrName>
                                        </p:attrNameLst>
                                      </p:cBhvr>
                                      <p:to>
                                        <p:strVal val="hidden"/>
                                      </p:to>
                                    </p:set>
                                  </p:childTnLst>
                                </p:cTn>
                              </p:par>
                              <p:par>
                                <p:cTn id="209" presetID="1" presetClass="entr" presetSubtype="0" fill="hold" grpId="0" nodeType="withEffect">
                                  <p:stCondLst>
                                    <p:cond delay="51000"/>
                                  </p:stCondLst>
                                  <p:childTnLst>
                                    <p:set>
                                      <p:cBhvr>
                                        <p:cTn id="210" dur="1" fill="hold">
                                          <p:stCondLst>
                                            <p:cond delay="0"/>
                                          </p:stCondLst>
                                        </p:cTn>
                                        <p:tgtEl>
                                          <p:spTgt spid="7294"/>
                                        </p:tgtEl>
                                        <p:attrNameLst>
                                          <p:attrName>style.visibility</p:attrName>
                                        </p:attrNameLst>
                                      </p:cBhvr>
                                      <p:to>
                                        <p:strVal val="visible"/>
                                      </p:to>
                                    </p:set>
                                  </p:childTnLst>
                                </p:cTn>
                              </p:par>
                              <p:par>
                                <p:cTn id="211" presetID="1" presetClass="exit" presetSubtype="0" fill="hold" grpId="1" nodeType="withEffect">
                                  <p:stCondLst>
                                    <p:cond delay="52000"/>
                                  </p:stCondLst>
                                  <p:childTnLst>
                                    <p:set>
                                      <p:cBhvr>
                                        <p:cTn id="212" dur="1" fill="hold">
                                          <p:stCondLst>
                                            <p:cond delay="0"/>
                                          </p:stCondLst>
                                        </p:cTn>
                                        <p:tgtEl>
                                          <p:spTgt spid="7294"/>
                                        </p:tgtEl>
                                        <p:attrNameLst>
                                          <p:attrName>style.visibility</p:attrName>
                                        </p:attrNameLst>
                                      </p:cBhvr>
                                      <p:to>
                                        <p:strVal val="hidden"/>
                                      </p:to>
                                    </p:set>
                                  </p:childTnLst>
                                </p:cTn>
                              </p:par>
                              <p:par>
                                <p:cTn id="213" presetID="1" presetClass="entr" presetSubtype="0" fill="hold" grpId="0" nodeType="withEffect">
                                  <p:stCondLst>
                                    <p:cond delay="52000"/>
                                  </p:stCondLst>
                                  <p:childTnLst>
                                    <p:set>
                                      <p:cBhvr>
                                        <p:cTn id="214" dur="1" fill="hold">
                                          <p:stCondLst>
                                            <p:cond delay="0"/>
                                          </p:stCondLst>
                                        </p:cTn>
                                        <p:tgtEl>
                                          <p:spTgt spid="7295"/>
                                        </p:tgtEl>
                                        <p:attrNameLst>
                                          <p:attrName>style.visibility</p:attrName>
                                        </p:attrNameLst>
                                      </p:cBhvr>
                                      <p:to>
                                        <p:strVal val="visible"/>
                                      </p:to>
                                    </p:set>
                                  </p:childTnLst>
                                </p:cTn>
                              </p:par>
                              <p:par>
                                <p:cTn id="215" presetID="1" presetClass="exit" presetSubtype="0" fill="hold" grpId="1" nodeType="withEffect">
                                  <p:stCondLst>
                                    <p:cond delay="53000"/>
                                  </p:stCondLst>
                                  <p:childTnLst>
                                    <p:set>
                                      <p:cBhvr>
                                        <p:cTn id="216" dur="1" fill="hold">
                                          <p:stCondLst>
                                            <p:cond delay="0"/>
                                          </p:stCondLst>
                                        </p:cTn>
                                        <p:tgtEl>
                                          <p:spTgt spid="7295"/>
                                        </p:tgtEl>
                                        <p:attrNameLst>
                                          <p:attrName>style.visibility</p:attrName>
                                        </p:attrNameLst>
                                      </p:cBhvr>
                                      <p:to>
                                        <p:strVal val="hidden"/>
                                      </p:to>
                                    </p:set>
                                  </p:childTnLst>
                                </p:cTn>
                              </p:par>
                              <p:par>
                                <p:cTn id="217" presetID="1" presetClass="entr" presetSubtype="0" fill="hold" grpId="0" nodeType="withEffect">
                                  <p:stCondLst>
                                    <p:cond delay="53000"/>
                                  </p:stCondLst>
                                  <p:childTnLst>
                                    <p:set>
                                      <p:cBhvr>
                                        <p:cTn id="218" dur="1" fill="hold">
                                          <p:stCondLst>
                                            <p:cond delay="0"/>
                                          </p:stCondLst>
                                        </p:cTn>
                                        <p:tgtEl>
                                          <p:spTgt spid="7296"/>
                                        </p:tgtEl>
                                        <p:attrNameLst>
                                          <p:attrName>style.visibility</p:attrName>
                                        </p:attrNameLst>
                                      </p:cBhvr>
                                      <p:to>
                                        <p:strVal val="visible"/>
                                      </p:to>
                                    </p:set>
                                  </p:childTnLst>
                                </p:cTn>
                              </p:par>
                              <p:par>
                                <p:cTn id="219" presetID="1" presetClass="exit" presetSubtype="0" fill="hold" grpId="1" nodeType="withEffect">
                                  <p:stCondLst>
                                    <p:cond delay="54000"/>
                                  </p:stCondLst>
                                  <p:childTnLst>
                                    <p:set>
                                      <p:cBhvr>
                                        <p:cTn id="220" dur="1" fill="hold">
                                          <p:stCondLst>
                                            <p:cond delay="0"/>
                                          </p:stCondLst>
                                        </p:cTn>
                                        <p:tgtEl>
                                          <p:spTgt spid="7296"/>
                                        </p:tgtEl>
                                        <p:attrNameLst>
                                          <p:attrName>style.visibility</p:attrName>
                                        </p:attrNameLst>
                                      </p:cBhvr>
                                      <p:to>
                                        <p:strVal val="hidden"/>
                                      </p:to>
                                    </p:set>
                                  </p:childTnLst>
                                </p:cTn>
                              </p:par>
                              <p:par>
                                <p:cTn id="221" presetID="1" presetClass="entr" presetSubtype="0" fill="hold" grpId="0" nodeType="withEffect">
                                  <p:stCondLst>
                                    <p:cond delay="54000"/>
                                  </p:stCondLst>
                                  <p:childTnLst>
                                    <p:set>
                                      <p:cBhvr>
                                        <p:cTn id="222" dur="1" fill="hold">
                                          <p:stCondLst>
                                            <p:cond delay="0"/>
                                          </p:stCondLst>
                                        </p:cTn>
                                        <p:tgtEl>
                                          <p:spTgt spid="7297"/>
                                        </p:tgtEl>
                                        <p:attrNameLst>
                                          <p:attrName>style.visibility</p:attrName>
                                        </p:attrNameLst>
                                      </p:cBhvr>
                                      <p:to>
                                        <p:strVal val="visible"/>
                                      </p:to>
                                    </p:set>
                                  </p:childTnLst>
                                </p:cTn>
                              </p:par>
                              <p:par>
                                <p:cTn id="223" presetID="1" presetClass="exit" presetSubtype="0" fill="hold" grpId="1" nodeType="withEffect">
                                  <p:stCondLst>
                                    <p:cond delay="55000"/>
                                  </p:stCondLst>
                                  <p:childTnLst>
                                    <p:set>
                                      <p:cBhvr>
                                        <p:cTn id="224" dur="1" fill="hold">
                                          <p:stCondLst>
                                            <p:cond delay="0"/>
                                          </p:stCondLst>
                                        </p:cTn>
                                        <p:tgtEl>
                                          <p:spTgt spid="7297"/>
                                        </p:tgtEl>
                                        <p:attrNameLst>
                                          <p:attrName>style.visibility</p:attrName>
                                        </p:attrNameLst>
                                      </p:cBhvr>
                                      <p:to>
                                        <p:strVal val="hidden"/>
                                      </p:to>
                                    </p:set>
                                  </p:childTnLst>
                                </p:cTn>
                              </p:par>
                              <p:par>
                                <p:cTn id="225" presetID="1" presetClass="entr" presetSubtype="0" fill="hold" grpId="0" nodeType="withEffect">
                                  <p:stCondLst>
                                    <p:cond delay="55000"/>
                                  </p:stCondLst>
                                  <p:childTnLst>
                                    <p:set>
                                      <p:cBhvr>
                                        <p:cTn id="226" dur="1" fill="hold">
                                          <p:stCondLst>
                                            <p:cond delay="0"/>
                                          </p:stCondLst>
                                        </p:cTn>
                                        <p:tgtEl>
                                          <p:spTgt spid="7298"/>
                                        </p:tgtEl>
                                        <p:attrNameLst>
                                          <p:attrName>style.visibility</p:attrName>
                                        </p:attrNameLst>
                                      </p:cBhvr>
                                      <p:to>
                                        <p:strVal val="visible"/>
                                      </p:to>
                                    </p:set>
                                  </p:childTnLst>
                                </p:cTn>
                              </p:par>
                              <p:par>
                                <p:cTn id="227" presetID="1" presetClass="exit" presetSubtype="0" fill="hold" grpId="1" nodeType="withEffect">
                                  <p:stCondLst>
                                    <p:cond delay="56000"/>
                                  </p:stCondLst>
                                  <p:childTnLst>
                                    <p:set>
                                      <p:cBhvr>
                                        <p:cTn id="228" dur="1" fill="hold">
                                          <p:stCondLst>
                                            <p:cond delay="0"/>
                                          </p:stCondLst>
                                        </p:cTn>
                                        <p:tgtEl>
                                          <p:spTgt spid="7298"/>
                                        </p:tgtEl>
                                        <p:attrNameLst>
                                          <p:attrName>style.visibility</p:attrName>
                                        </p:attrNameLst>
                                      </p:cBhvr>
                                      <p:to>
                                        <p:strVal val="hidden"/>
                                      </p:to>
                                    </p:set>
                                  </p:childTnLst>
                                </p:cTn>
                              </p:par>
                              <p:par>
                                <p:cTn id="229" presetID="1" presetClass="entr" presetSubtype="0" fill="hold" grpId="0" nodeType="withEffect">
                                  <p:stCondLst>
                                    <p:cond delay="56000"/>
                                  </p:stCondLst>
                                  <p:childTnLst>
                                    <p:set>
                                      <p:cBhvr>
                                        <p:cTn id="230" dur="1" fill="hold">
                                          <p:stCondLst>
                                            <p:cond delay="0"/>
                                          </p:stCondLst>
                                        </p:cTn>
                                        <p:tgtEl>
                                          <p:spTgt spid="7299"/>
                                        </p:tgtEl>
                                        <p:attrNameLst>
                                          <p:attrName>style.visibility</p:attrName>
                                        </p:attrNameLst>
                                      </p:cBhvr>
                                      <p:to>
                                        <p:strVal val="visible"/>
                                      </p:to>
                                    </p:set>
                                  </p:childTnLst>
                                </p:cTn>
                              </p:par>
                              <p:par>
                                <p:cTn id="231" presetID="1" presetClass="exit" presetSubtype="0" fill="hold" grpId="1" nodeType="withEffect">
                                  <p:stCondLst>
                                    <p:cond delay="57000"/>
                                  </p:stCondLst>
                                  <p:childTnLst>
                                    <p:set>
                                      <p:cBhvr>
                                        <p:cTn id="232" dur="1" fill="hold">
                                          <p:stCondLst>
                                            <p:cond delay="0"/>
                                          </p:stCondLst>
                                        </p:cTn>
                                        <p:tgtEl>
                                          <p:spTgt spid="7299"/>
                                        </p:tgtEl>
                                        <p:attrNameLst>
                                          <p:attrName>style.visibility</p:attrName>
                                        </p:attrNameLst>
                                      </p:cBhvr>
                                      <p:to>
                                        <p:strVal val="hidden"/>
                                      </p:to>
                                    </p:set>
                                  </p:childTnLst>
                                </p:cTn>
                              </p:par>
                              <p:par>
                                <p:cTn id="233" presetID="1" presetClass="entr" presetSubtype="0" fill="hold" grpId="0" nodeType="withEffect">
                                  <p:stCondLst>
                                    <p:cond delay="57000"/>
                                  </p:stCondLst>
                                  <p:childTnLst>
                                    <p:set>
                                      <p:cBhvr>
                                        <p:cTn id="234" dur="1" fill="hold">
                                          <p:stCondLst>
                                            <p:cond delay="0"/>
                                          </p:stCondLst>
                                        </p:cTn>
                                        <p:tgtEl>
                                          <p:spTgt spid="7300"/>
                                        </p:tgtEl>
                                        <p:attrNameLst>
                                          <p:attrName>style.visibility</p:attrName>
                                        </p:attrNameLst>
                                      </p:cBhvr>
                                      <p:to>
                                        <p:strVal val="visible"/>
                                      </p:to>
                                    </p:set>
                                  </p:childTnLst>
                                </p:cTn>
                              </p:par>
                              <p:par>
                                <p:cTn id="235" presetID="1" presetClass="exit" presetSubtype="0" fill="hold" grpId="1" nodeType="withEffect">
                                  <p:stCondLst>
                                    <p:cond delay="58000"/>
                                  </p:stCondLst>
                                  <p:childTnLst>
                                    <p:set>
                                      <p:cBhvr>
                                        <p:cTn id="236" dur="1" fill="hold">
                                          <p:stCondLst>
                                            <p:cond delay="0"/>
                                          </p:stCondLst>
                                        </p:cTn>
                                        <p:tgtEl>
                                          <p:spTgt spid="7300"/>
                                        </p:tgtEl>
                                        <p:attrNameLst>
                                          <p:attrName>style.visibility</p:attrName>
                                        </p:attrNameLst>
                                      </p:cBhvr>
                                      <p:to>
                                        <p:strVal val="hidden"/>
                                      </p:to>
                                    </p:set>
                                  </p:childTnLst>
                                </p:cTn>
                              </p:par>
                              <p:par>
                                <p:cTn id="237" presetID="1" presetClass="entr" presetSubtype="0" fill="hold" grpId="0" nodeType="withEffect">
                                  <p:stCondLst>
                                    <p:cond delay="58000"/>
                                  </p:stCondLst>
                                  <p:childTnLst>
                                    <p:set>
                                      <p:cBhvr>
                                        <p:cTn id="238" dur="1" fill="hold">
                                          <p:stCondLst>
                                            <p:cond delay="0"/>
                                          </p:stCondLst>
                                        </p:cTn>
                                        <p:tgtEl>
                                          <p:spTgt spid="7301"/>
                                        </p:tgtEl>
                                        <p:attrNameLst>
                                          <p:attrName>style.visibility</p:attrName>
                                        </p:attrNameLst>
                                      </p:cBhvr>
                                      <p:to>
                                        <p:strVal val="visible"/>
                                      </p:to>
                                    </p:set>
                                  </p:childTnLst>
                                </p:cTn>
                              </p:par>
                              <p:par>
                                <p:cTn id="239" presetID="1" presetClass="exit" presetSubtype="0" fill="hold" grpId="1" nodeType="withEffect">
                                  <p:stCondLst>
                                    <p:cond delay="59000"/>
                                  </p:stCondLst>
                                  <p:childTnLst>
                                    <p:set>
                                      <p:cBhvr>
                                        <p:cTn id="240" dur="1" fill="hold">
                                          <p:stCondLst>
                                            <p:cond delay="0"/>
                                          </p:stCondLst>
                                        </p:cTn>
                                        <p:tgtEl>
                                          <p:spTgt spid="7301"/>
                                        </p:tgtEl>
                                        <p:attrNameLst>
                                          <p:attrName>style.visibility</p:attrName>
                                        </p:attrNameLst>
                                      </p:cBhvr>
                                      <p:to>
                                        <p:strVal val="hidden"/>
                                      </p:to>
                                    </p:set>
                                  </p:childTnLst>
                                </p:cTn>
                              </p:par>
                              <p:par>
                                <p:cTn id="241" presetID="1" presetClass="entr" presetSubtype="0" fill="hold" grpId="0" nodeType="withEffect">
                                  <p:stCondLst>
                                    <p:cond delay="59000"/>
                                  </p:stCondLst>
                                  <p:childTnLst>
                                    <p:set>
                                      <p:cBhvr>
                                        <p:cTn id="242" dur="1" fill="hold">
                                          <p:stCondLst>
                                            <p:cond delay="0"/>
                                          </p:stCondLst>
                                        </p:cTn>
                                        <p:tgtEl>
                                          <p:spTgt spid="7305"/>
                                        </p:tgtEl>
                                        <p:attrNameLst>
                                          <p:attrName>style.visibility</p:attrName>
                                        </p:attrNameLst>
                                      </p:cBhvr>
                                      <p:to>
                                        <p:strVal val="visible"/>
                                      </p:to>
                                    </p:set>
                                  </p:childTnLst>
                                </p:cTn>
                              </p:par>
                              <p:par>
                                <p:cTn id="243" presetID="1" presetClass="exit" presetSubtype="0" fill="hold" grpId="1" nodeType="withEffect">
                                  <p:stCondLst>
                                    <p:cond delay="60000"/>
                                  </p:stCondLst>
                                  <p:childTnLst>
                                    <p:set>
                                      <p:cBhvr>
                                        <p:cTn id="244" dur="1" fill="hold">
                                          <p:stCondLst>
                                            <p:cond delay="0"/>
                                          </p:stCondLst>
                                        </p:cTn>
                                        <p:tgtEl>
                                          <p:spTgt spid="7305"/>
                                        </p:tgtEl>
                                        <p:attrNameLst>
                                          <p:attrName>style.visibility</p:attrName>
                                        </p:attrNameLst>
                                      </p:cBhvr>
                                      <p:to>
                                        <p:strVal val="hidden"/>
                                      </p:to>
                                    </p:set>
                                  </p:childTnLst>
                                </p:cTn>
                              </p:par>
                              <p:par>
                                <p:cTn id="245" presetID="1" presetClass="exit" presetSubtype="0" fill="hold" grpId="0" nodeType="withEffect">
                                  <p:stCondLst>
                                    <p:cond delay="60000"/>
                                  </p:stCondLst>
                                  <p:childTnLst>
                                    <p:set>
                                      <p:cBhvr>
                                        <p:cTn id="246" dur="1" fill="hold">
                                          <p:stCondLst>
                                            <p:cond delay="0"/>
                                          </p:stCondLst>
                                        </p:cTn>
                                        <p:tgtEl>
                                          <p:spTgt spid="63490"/>
                                        </p:tgtEl>
                                        <p:attrNameLst>
                                          <p:attrName>style.visibility</p:attrName>
                                        </p:attrNameLst>
                                      </p:cBhvr>
                                      <p:to>
                                        <p:strVal val="hidden"/>
                                      </p:to>
                                    </p:set>
                                  </p:childTnLst>
                                </p:cTn>
                              </p:par>
                              <p:par>
                                <p:cTn id="247" presetID="1" presetClass="exit" presetSubtype="0" fill="hold" grpId="0" nodeType="withEffect">
                                  <p:stCondLst>
                                    <p:cond delay="60000"/>
                                  </p:stCondLst>
                                  <p:childTnLst>
                                    <p:set>
                                      <p:cBhvr>
                                        <p:cTn id="248" dur="1" fill="hold">
                                          <p:stCondLst>
                                            <p:cond delay="0"/>
                                          </p:stCondLst>
                                        </p:cTn>
                                        <p:tgtEl>
                                          <p:spTgt spid="66"/>
                                        </p:tgtEl>
                                        <p:attrNameLst>
                                          <p:attrName>style.visibility</p:attrName>
                                        </p:attrNameLst>
                                      </p:cBhvr>
                                      <p:to>
                                        <p:strVal val="hidden"/>
                                      </p:to>
                                    </p:set>
                                  </p:childTnLst>
                                </p:cTn>
                              </p:par>
                              <p:par>
                                <p:cTn id="249" presetID="10" presetClass="entr" presetSubtype="0" fill="hold" grpId="0" nodeType="withEffect">
                                  <p:stCondLst>
                                    <p:cond delay="61000"/>
                                  </p:stCondLst>
                                  <p:childTnLst>
                                    <p:set>
                                      <p:cBhvr>
                                        <p:cTn id="250" dur="1" fill="hold">
                                          <p:stCondLst>
                                            <p:cond delay="0"/>
                                          </p:stCondLst>
                                        </p:cTn>
                                        <p:tgtEl>
                                          <p:spTgt spid="3"/>
                                        </p:tgtEl>
                                        <p:attrNameLst>
                                          <p:attrName>style.visibility</p:attrName>
                                        </p:attrNameLst>
                                      </p:cBhvr>
                                      <p:to>
                                        <p:strVal val="visible"/>
                                      </p:to>
                                    </p:set>
                                    <p:animEffect transition="in" filter="fade">
                                      <p:cBhvr>
                                        <p:cTn id="25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P spid="7184" grpId="0"/>
      <p:bldP spid="7184" grpId="1"/>
      <p:bldP spid="7243" grpId="0"/>
      <p:bldP spid="7243" grpId="1"/>
      <p:bldP spid="7244" grpId="0"/>
      <p:bldP spid="7244" grpId="1"/>
      <p:bldP spid="7245" grpId="0"/>
      <p:bldP spid="7245" grpId="1"/>
      <p:bldP spid="7246" grpId="0"/>
      <p:bldP spid="7246" grpId="1"/>
      <p:bldP spid="7247" grpId="0"/>
      <p:bldP spid="7247" grpId="1"/>
      <p:bldP spid="7248" grpId="0"/>
      <p:bldP spid="7248" grpId="1"/>
      <p:bldP spid="7249" grpId="0"/>
      <p:bldP spid="7249" grpId="1"/>
      <p:bldP spid="7250" grpId="0"/>
      <p:bldP spid="7250" grpId="1"/>
      <p:bldP spid="7251" grpId="0"/>
      <p:bldP spid="7251" grpId="1"/>
      <p:bldP spid="7252" grpId="0"/>
      <p:bldP spid="7252" grpId="1"/>
      <p:bldP spid="7253" grpId="0"/>
      <p:bldP spid="7253" grpId="1"/>
      <p:bldP spid="7254" grpId="0"/>
      <p:bldP spid="7254" grpId="1"/>
      <p:bldP spid="7255" grpId="0"/>
      <p:bldP spid="7255" grpId="1"/>
      <p:bldP spid="7256" grpId="0"/>
      <p:bldP spid="7256" grpId="1"/>
      <p:bldP spid="7257" grpId="0"/>
      <p:bldP spid="7257" grpId="1"/>
      <p:bldP spid="7258" grpId="0"/>
      <p:bldP spid="7258" grpId="1"/>
      <p:bldP spid="7259" grpId="0"/>
      <p:bldP spid="7259" grpId="1"/>
      <p:bldP spid="7260" grpId="0"/>
      <p:bldP spid="7260" grpId="1"/>
      <p:bldP spid="7261" grpId="0"/>
      <p:bldP spid="7261" grpId="1"/>
      <p:bldP spid="7262" grpId="0"/>
      <p:bldP spid="7262" grpId="1"/>
      <p:bldP spid="7263" grpId="0"/>
      <p:bldP spid="7263" grpId="1"/>
      <p:bldP spid="7264" grpId="0"/>
      <p:bldP spid="7264" grpId="1"/>
      <p:bldP spid="7265" grpId="0"/>
      <p:bldP spid="7265" grpId="1"/>
      <p:bldP spid="7266" grpId="0"/>
      <p:bldP spid="7266" grpId="1"/>
      <p:bldP spid="7267" grpId="0"/>
      <p:bldP spid="7267" grpId="1"/>
      <p:bldP spid="7268" grpId="0"/>
      <p:bldP spid="7268" grpId="1"/>
      <p:bldP spid="7270" grpId="0"/>
      <p:bldP spid="7270" grpId="1"/>
      <p:bldP spid="7271" grpId="0"/>
      <p:bldP spid="7271" grpId="1"/>
      <p:bldP spid="7272" grpId="0"/>
      <p:bldP spid="7272" grpId="1"/>
      <p:bldP spid="7273" grpId="0"/>
      <p:bldP spid="7273" grpId="1"/>
      <p:bldP spid="7274" grpId="0"/>
      <p:bldP spid="7274" grpId="1"/>
      <p:bldP spid="7275" grpId="0"/>
      <p:bldP spid="7275" grpId="1"/>
      <p:bldP spid="7276" grpId="0"/>
      <p:bldP spid="7276" grpId="1"/>
      <p:bldP spid="7277" grpId="0"/>
      <p:bldP spid="7277" grpId="1"/>
      <p:bldP spid="7278" grpId="0"/>
      <p:bldP spid="7278" grpId="1"/>
      <p:bldP spid="7279" grpId="0"/>
      <p:bldP spid="7279" grpId="1"/>
      <p:bldP spid="7280" grpId="0"/>
      <p:bldP spid="7280" grpId="1"/>
      <p:bldP spid="7281" grpId="0"/>
      <p:bldP spid="7281" grpId="1"/>
      <p:bldP spid="7282" grpId="0"/>
      <p:bldP spid="7282" grpId="1"/>
      <p:bldP spid="7283" grpId="0"/>
      <p:bldP spid="7283" grpId="1"/>
      <p:bldP spid="7284" grpId="0"/>
      <p:bldP spid="7284" grpId="1"/>
      <p:bldP spid="7285" grpId="0"/>
      <p:bldP spid="7285" grpId="1"/>
      <p:bldP spid="7286" grpId="0"/>
      <p:bldP spid="7286" grpId="1"/>
      <p:bldP spid="7287" grpId="0"/>
      <p:bldP spid="7287" grpId="1"/>
      <p:bldP spid="7288" grpId="0"/>
      <p:bldP spid="7288" grpId="1"/>
      <p:bldP spid="7289" grpId="0"/>
      <p:bldP spid="7289" grpId="1"/>
      <p:bldP spid="7290" grpId="0"/>
      <p:bldP spid="7290" grpId="1"/>
      <p:bldP spid="7291" grpId="0"/>
      <p:bldP spid="7291" grpId="1"/>
      <p:bldP spid="7292" grpId="0"/>
      <p:bldP spid="7292" grpId="1"/>
      <p:bldP spid="7293" grpId="0"/>
      <p:bldP spid="7293" grpId="1"/>
      <p:bldP spid="7294" grpId="0"/>
      <p:bldP spid="7294" grpId="1"/>
      <p:bldP spid="7295" grpId="0"/>
      <p:bldP spid="7295" grpId="1"/>
      <p:bldP spid="7296" grpId="0"/>
      <p:bldP spid="7296" grpId="1"/>
      <p:bldP spid="7297" grpId="0"/>
      <p:bldP spid="7297" grpId="1"/>
      <p:bldP spid="7298" grpId="0"/>
      <p:bldP spid="7298" grpId="1"/>
      <p:bldP spid="7299" grpId="0"/>
      <p:bldP spid="7299" grpId="1"/>
      <p:bldP spid="7300" grpId="0"/>
      <p:bldP spid="7300" grpId="1"/>
      <p:bldP spid="7301" grpId="0"/>
      <p:bldP spid="7301" grpId="1"/>
      <p:bldP spid="7305" grpId="0"/>
      <p:bldP spid="7305" grpId="1"/>
      <p:bldP spid="6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241612"/>
            <a:ext cx="3335755" cy="320908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1" y="2628490"/>
            <a:ext cx="3493267" cy="3285657"/>
          </a:xfrm>
          <a:prstGeom prst="rect">
            <a:avLst/>
          </a:prstGeom>
        </p:spPr>
      </p:pic>
      <p:sp>
        <p:nvSpPr>
          <p:cNvPr id="4" name="TextBox 3"/>
          <p:cNvSpPr txBox="1"/>
          <p:nvPr/>
        </p:nvSpPr>
        <p:spPr>
          <a:xfrm>
            <a:off x="152400" y="76200"/>
            <a:ext cx="5638800" cy="1015663"/>
          </a:xfrm>
          <a:prstGeom prst="rect">
            <a:avLst/>
          </a:prstGeom>
          <a:noFill/>
        </p:spPr>
        <p:txBody>
          <a:bodyPr wrap="square" rtlCol="0">
            <a:spAutoFit/>
          </a:bodyPr>
          <a:lstStyle/>
          <a:p>
            <a:r>
              <a:rPr lang="en-US" dirty="0" smtClean="0">
                <a:ln>
                  <a:solidFill>
                    <a:srgbClr val="FFFF00"/>
                  </a:solidFill>
                </a:ln>
                <a:solidFill>
                  <a:srgbClr val="92D050"/>
                </a:solidFill>
                <a:latin typeface="+mj-lt"/>
              </a:rPr>
              <a:t>How to Copy Your Timer Countdown to Another </a:t>
            </a:r>
            <a:r>
              <a:rPr lang="en-US" dirty="0">
                <a:ln>
                  <a:solidFill>
                    <a:srgbClr val="FFFF00"/>
                  </a:solidFill>
                </a:ln>
                <a:solidFill>
                  <a:srgbClr val="92D050"/>
                </a:solidFill>
                <a:latin typeface="+mj-lt"/>
              </a:rPr>
              <a:t>T</a:t>
            </a:r>
            <a:r>
              <a:rPr lang="en-US" dirty="0" smtClean="0">
                <a:ln>
                  <a:solidFill>
                    <a:srgbClr val="FFFF00"/>
                  </a:solidFill>
                </a:ln>
                <a:solidFill>
                  <a:srgbClr val="92D050"/>
                </a:solidFill>
                <a:latin typeface="+mj-lt"/>
              </a:rPr>
              <a:t>emplate.</a:t>
            </a:r>
          </a:p>
          <a:p>
            <a:endParaRPr lang="en-US" sz="1200" dirty="0" smtClean="0">
              <a:ln>
                <a:solidFill>
                  <a:srgbClr val="FFFF00"/>
                </a:solidFill>
              </a:ln>
              <a:solidFill>
                <a:srgbClr val="92D050"/>
              </a:solidFill>
              <a:latin typeface="+mj-lt"/>
            </a:endParaRPr>
          </a:p>
          <a:p>
            <a:r>
              <a:rPr lang="en-US" sz="1200" dirty="0" smtClean="0">
                <a:latin typeface="+mj-lt"/>
              </a:rPr>
              <a:t>*Start with both templates open*  </a:t>
            </a:r>
            <a:endParaRPr lang="en-US" sz="1200" dirty="0">
              <a:latin typeface="+mj-lt"/>
            </a:endParaRPr>
          </a:p>
        </p:txBody>
      </p:sp>
      <p:sp>
        <p:nvSpPr>
          <p:cNvPr id="5" name="TextBox 4"/>
          <p:cNvSpPr txBox="1"/>
          <p:nvPr/>
        </p:nvSpPr>
        <p:spPr>
          <a:xfrm>
            <a:off x="152400" y="4450692"/>
            <a:ext cx="3335755" cy="892552"/>
          </a:xfrm>
          <a:prstGeom prst="rect">
            <a:avLst/>
          </a:prstGeom>
          <a:noFill/>
        </p:spPr>
        <p:txBody>
          <a:bodyPr wrap="square" rtlCol="0">
            <a:spAutoFit/>
          </a:bodyPr>
          <a:lstStyle/>
          <a:p>
            <a:r>
              <a:rPr lang="en-US" sz="1600" dirty="0" smtClean="0">
                <a:solidFill>
                  <a:schemeClr val="accent4">
                    <a:lumMod val="60000"/>
                    <a:lumOff val="40000"/>
                  </a:schemeClr>
                </a:solidFill>
              </a:rPr>
              <a:t>Step 1. </a:t>
            </a:r>
            <a:r>
              <a:rPr lang="en-US" sz="1200" dirty="0" smtClean="0"/>
              <a:t>Holding Shift on your keyboard left mouse click all the thumbnail slides you want to copy.  When they are selected they will show up highlighted in yellow.</a:t>
            </a:r>
            <a:endParaRPr lang="en-US" sz="1200" dirty="0">
              <a:solidFill>
                <a:srgbClr val="00B0F0"/>
              </a:solidFill>
            </a:endParaRPr>
          </a:p>
        </p:txBody>
      </p:sp>
      <p:sp>
        <p:nvSpPr>
          <p:cNvPr id="6" name="TextBox 5"/>
          <p:cNvSpPr txBox="1"/>
          <p:nvPr/>
        </p:nvSpPr>
        <p:spPr>
          <a:xfrm>
            <a:off x="1676400" y="5343244"/>
            <a:ext cx="3335755" cy="523220"/>
          </a:xfrm>
          <a:prstGeom prst="rect">
            <a:avLst/>
          </a:prstGeom>
          <a:noFill/>
        </p:spPr>
        <p:txBody>
          <a:bodyPr wrap="square" rtlCol="0">
            <a:spAutoFit/>
          </a:bodyPr>
          <a:lstStyle/>
          <a:p>
            <a:r>
              <a:rPr lang="en-US" sz="1600" dirty="0" smtClean="0">
                <a:solidFill>
                  <a:schemeClr val="tx2">
                    <a:lumMod val="75000"/>
                  </a:schemeClr>
                </a:solidFill>
              </a:rPr>
              <a:t>Step 2. </a:t>
            </a:r>
            <a:r>
              <a:rPr lang="en-US" sz="1200" dirty="0">
                <a:solidFill>
                  <a:schemeClr val="tx2">
                    <a:lumMod val="75000"/>
                  </a:schemeClr>
                </a:solidFill>
              </a:rPr>
              <a:t> </a:t>
            </a:r>
            <a:r>
              <a:rPr lang="en-US" sz="1200" dirty="0" smtClean="0"/>
              <a:t>Now right mouse click on any of the highlighted thumbnail slides and select copy.</a:t>
            </a:r>
            <a:endParaRPr lang="en-US" sz="1200" dirty="0">
              <a:solidFill>
                <a:srgbClr val="00B0F0"/>
              </a:solidFill>
            </a:endParaRPr>
          </a:p>
        </p:txBody>
      </p:sp>
      <p:cxnSp>
        <p:nvCxnSpPr>
          <p:cNvPr id="7" name="Straight Arrow Connector 6"/>
          <p:cNvCxnSpPr/>
          <p:nvPr/>
        </p:nvCxnSpPr>
        <p:spPr>
          <a:xfrm flipV="1">
            <a:off x="457200" y="2133601"/>
            <a:ext cx="533400" cy="2317092"/>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57200" y="4038600"/>
            <a:ext cx="533400" cy="412092"/>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676400" y="3200400"/>
            <a:ext cx="2743200" cy="2191865"/>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724400" y="609600"/>
            <a:ext cx="3335755" cy="892552"/>
          </a:xfrm>
          <a:prstGeom prst="rect">
            <a:avLst/>
          </a:prstGeom>
          <a:noFill/>
        </p:spPr>
        <p:txBody>
          <a:bodyPr wrap="square" rtlCol="0">
            <a:spAutoFit/>
          </a:bodyPr>
          <a:lstStyle/>
          <a:p>
            <a:r>
              <a:rPr lang="en-US" sz="1600" dirty="0" smtClean="0">
                <a:solidFill>
                  <a:srgbClr val="FFFF00"/>
                </a:solidFill>
              </a:rPr>
              <a:t>Step </a:t>
            </a:r>
            <a:r>
              <a:rPr lang="en-US" sz="1600" dirty="0">
                <a:solidFill>
                  <a:srgbClr val="FFFF00"/>
                </a:solidFill>
              </a:rPr>
              <a:t>3</a:t>
            </a:r>
            <a:r>
              <a:rPr lang="en-US" sz="1600" dirty="0" smtClean="0">
                <a:solidFill>
                  <a:srgbClr val="FFFF00"/>
                </a:solidFill>
              </a:rPr>
              <a:t>. </a:t>
            </a:r>
            <a:r>
              <a:rPr lang="en-US" sz="1200" dirty="0" smtClean="0">
                <a:solidFill>
                  <a:srgbClr val="FFFF00"/>
                </a:solidFill>
              </a:rPr>
              <a:t> </a:t>
            </a:r>
            <a:r>
              <a:rPr lang="en-US" sz="1200" dirty="0" smtClean="0"/>
              <a:t>Now go to the template you want to copy the countdown slide to.  Left mouse click select a slide thumbnail where you would like the slide to be inserted highlighting it in yellow.</a:t>
            </a:r>
            <a:endParaRPr lang="en-US" sz="1200" dirty="0">
              <a:solidFill>
                <a:srgbClr val="00B0F0"/>
              </a:solidFill>
            </a:endParaRPr>
          </a:p>
        </p:txBody>
      </p:sp>
      <p:sp>
        <p:nvSpPr>
          <p:cNvPr id="17" name="TextBox 16"/>
          <p:cNvSpPr txBox="1"/>
          <p:nvPr/>
        </p:nvSpPr>
        <p:spPr>
          <a:xfrm>
            <a:off x="5453538" y="1529047"/>
            <a:ext cx="3335755" cy="892552"/>
          </a:xfrm>
          <a:prstGeom prst="rect">
            <a:avLst/>
          </a:prstGeom>
          <a:noFill/>
        </p:spPr>
        <p:txBody>
          <a:bodyPr wrap="square" rtlCol="0">
            <a:spAutoFit/>
          </a:bodyPr>
          <a:lstStyle/>
          <a:p>
            <a:r>
              <a:rPr lang="en-US" sz="1600" dirty="0" smtClean="0">
                <a:solidFill>
                  <a:srgbClr val="00B0F0"/>
                </a:solidFill>
              </a:rPr>
              <a:t>Step 4. </a:t>
            </a:r>
            <a:r>
              <a:rPr lang="en-US" sz="1200" dirty="0" smtClean="0">
                <a:solidFill>
                  <a:srgbClr val="00B0F0"/>
                </a:solidFill>
              </a:rPr>
              <a:t> </a:t>
            </a:r>
            <a:r>
              <a:rPr lang="en-US" sz="1200" dirty="0" smtClean="0"/>
              <a:t>Right click on the selected thumbnail preview and under paste options select the one that says Keep Source Formatting.  This should be the Middle one.</a:t>
            </a:r>
            <a:endParaRPr lang="en-US" sz="1200" dirty="0">
              <a:solidFill>
                <a:srgbClr val="00B0F0"/>
              </a:solidFill>
            </a:endParaRPr>
          </a:p>
        </p:txBody>
      </p:sp>
      <p:cxnSp>
        <p:nvCxnSpPr>
          <p:cNvPr id="18" name="Straight Arrow Connector 17"/>
          <p:cNvCxnSpPr/>
          <p:nvPr/>
        </p:nvCxnSpPr>
        <p:spPr>
          <a:xfrm>
            <a:off x="4876801" y="1529047"/>
            <a:ext cx="576737" cy="3004443"/>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815540" y="2412634"/>
            <a:ext cx="128061" cy="2273256"/>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53538" y="5943600"/>
            <a:ext cx="3690462" cy="577081"/>
          </a:xfrm>
          <a:prstGeom prst="rect">
            <a:avLst/>
          </a:prstGeom>
          <a:noFill/>
        </p:spPr>
        <p:txBody>
          <a:bodyPr wrap="square" rtlCol="0">
            <a:spAutoFit/>
          </a:bodyPr>
          <a:lstStyle/>
          <a:p>
            <a:r>
              <a:rPr lang="en-US" sz="1050" dirty="0" smtClean="0">
                <a:solidFill>
                  <a:srgbClr val="FFFF00"/>
                </a:solidFill>
                <a:latin typeface="+mj-lt"/>
              </a:rPr>
              <a:t>*NOTE* </a:t>
            </a:r>
            <a:r>
              <a:rPr lang="en-US" sz="1050" dirty="0" smtClean="0">
                <a:latin typeface="+mj-lt"/>
              </a:rPr>
              <a:t>To use the layout from the template you are copying to, select the first paste option. Use destination Theme *  </a:t>
            </a:r>
            <a:endParaRPr lang="en-US" sz="1050" dirty="0">
              <a:latin typeface="+mj-lt"/>
            </a:endParaRPr>
          </a:p>
        </p:txBody>
      </p:sp>
    </p:spTree>
    <p:extLst>
      <p:ext uri="{BB962C8B-B14F-4D97-AF65-F5344CB8AC3E}">
        <p14:creationId xmlns:p14="http://schemas.microsoft.com/office/powerpoint/2010/main" val="2165204262"/>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p:cNvSpPr/>
          <p:nvPr/>
        </p:nvSpPr>
        <p:spPr>
          <a:xfrm>
            <a:off x="152400" y="2275075"/>
            <a:ext cx="2133600" cy="1736887"/>
          </a:xfrm>
          <a:prstGeom prst="rect">
            <a:avLst/>
          </a:prstGeom>
          <a:solidFill>
            <a:schemeClr val="bg1">
              <a:lumMod val="85000"/>
              <a:lumOff val="1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52400" y="761999"/>
            <a:ext cx="2133600" cy="1400288"/>
          </a:xfrm>
          <a:prstGeom prst="rect">
            <a:avLst/>
          </a:prstGeom>
          <a:solidFill>
            <a:schemeClr val="bg1">
              <a:lumMod val="85000"/>
              <a:lumOff val="1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5" name="Rectangle 61464"/>
          <p:cNvSpPr/>
          <p:nvPr/>
        </p:nvSpPr>
        <p:spPr>
          <a:xfrm>
            <a:off x="2590800" y="761999"/>
            <a:ext cx="2133600" cy="990601"/>
          </a:xfrm>
          <a:prstGeom prst="rect">
            <a:avLst/>
          </a:prstGeom>
          <a:solidFill>
            <a:schemeClr val="tx1">
              <a:lumMod val="9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5155346" y="771303"/>
            <a:ext cx="1855054" cy="1235617"/>
          </a:xfrm>
          <a:prstGeom prst="rect">
            <a:avLst/>
          </a:prstGeom>
          <a:solidFill>
            <a:schemeClr val="bg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7507621" y="771303"/>
            <a:ext cx="1576902" cy="990601"/>
          </a:xfrm>
          <a:prstGeom prst="rect">
            <a:avLst/>
          </a:prstGeom>
          <a:solidFill>
            <a:schemeClr val="tx1">
              <a:lumMod val="9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192" y="2129758"/>
            <a:ext cx="6248400" cy="4530090"/>
          </a:xfrm>
          <a:prstGeom prst="rect">
            <a:avLst/>
          </a:prstGeom>
        </p:spPr>
      </p:pic>
      <p:sp>
        <p:nvSpPr>
          <p:cNvPr id="3" name="TextBox 2"/>
          <p:cNvSpPr txBox="1"/>
          <p:nvPr/>
        </p:nvSpPr>
        <p:spPr>
          <a:xfrm>
            <a:off x="1219200" y="0"/>
            <a:ext cx="7391400" cy="523220"/>
          </a:xfrm>
          <a:prstGeom prst="rect">
            <a:avLst/>
          </a:prstGeom>
          <a:noFill/>
        </p:spPr>
        <p:txBody>
          <a:bodyPr wrap="square" rtlCol="0">
            <a:spAutoFit/>
          </a:bodyPr>
          <a:lstStyle/>
          <a:p>
            <a:r>
              <a:rPr lang="en-US" sz="2800" dirty="0" smtClean="0">
                <a:ln>
                  <a:solidFill>
                    <a:schemeClr val="tx2">
                      <a:lumMod val="75000"/>
                    </a:schemeClr>
                  </a:solidFill>
                </a:ln>
                <a:solidFill>
                  <a:srgbClr val="FFFF00"/>
                </a:solidFill>
                <a:latin typeface="+mj-lt"/>
              </a:rPr>
              <a:t>Adding Minutes to your Counter Timer</a:t>
            </a:r>
            <a:endParaRPr lang="en-US" sz="2800" dirty="0">
              <a:ln>
                <a:solidFill>
                  <a:schemeClr val="tx2">
                    <a:lumMod val="75000"/>
                  </a:schemeClr>
                </a:solidFill>
              </a:ln>
              <a:solidFill>
                <a:srgbClr val="FFFF00"/>
              </a:solidFill>
              <a:latin typeface="+mj-lt"/>
            </a:endParaRPr>
          </a:p>
        </p:txBody>
      </p:sp>
      <p:sp>
        <p:nvSpPr>
          <p:cNvPr id="6" name="TextBox 5"/>
          <p:cNvSpPr txBox="1"/>
          <p:nvPr/>
        </p:nvSpPr>
        <p:spPr>
          <a:xfrm>
            <a:off x="218355" y="2358358"/>
            <a:ext cx="1828800" cy="1631216"/>
          </a:xfrm>
          <a:prstGeom prst="rect">
            <a:avLst/>
          </a:prstGeom>
          <a:noFill/>
        </p:spPr>
        <p:txBody>
          <a:bodyPr wrap="square" rtlCol="0">
            <a:spAutoFit/>
          </a:bodyPr>
          <a:lstStyle/>
          <a:p>
            <a:r>
              <a:rPr lang="en-US" sz="1600" dirty="0" smtClean="0"/>
              <a:t>Step 1. </a:t>
            </a:r>
            <a:r>
              <a:rPr lang="en-US" sz="1200" dirty="0" smtClean="0"/>
              <a:t>Add a new slide by right clicking on a n existing slide thumbnail and selecting Duplicate Slide from the drop down menu.  </a:t>
            </a:r>
            <a:r>
              <a:rPr lang="en-US" sz="1200" dirty="0" smtClean="0">
                <a:solidFill>
                  <a:srgbClr val="00B0F0"/>
                </a:solidFill>
              </a:rPr>
              <a:t>A new duplicate slide will then be created.</a:t>
            </a:r>
            <a:endParaRPr lang="en-US" sz="1200" dirty="0">
              <a:solidFill>
                <a:srgbClr val="00B0F0"/>
              </a:solidFill>
            </a:endParaRPr>
          </a:p>
        </p:txBody>
      </p:sp>
      <p:cxnSp>
        <p:nvCxnSpPr>
          <p:cNvPr id="8" name="Straight Arrow Connector 7"/>
          <p:cNvCxnSpPr/>
          <p:nvPr/>
        </p:nvCxnSpPr>
        <p:spPr>
          <a:xfrm>
            <a:off x="1968649" y="2829261"/>
            <a:ext cx="887891" cy="91409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V="1">
            <a:off x="1957892" y="3195022"/>
            <a:ext cx="1032734" cy="473336"/>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304800" y="763250"/>
            <a:ext cx="1828800" cy="1446550"/>
          </a:xfrm>
          <a:prstGeom prst="rect">
            <a:avLst/>
          </a:prstGeom>
          <a:noFill/>
        </p:spPr>
        <p:txBody>
          <a:bodyPr wrap="square" rtlCol="0">
            <a:spAutoFit/>
          </a:bodyPr>
          <a:lstStyle/>
          <a:p>
            <a:r>
              <a:rPr lang="en-US" sz="1600" dirty="0" smtClean="0">
                <a:solidFill>
                  <a:srgbClr val="FFC000"/>
                </a:solidFill>
              </a:rPr>
              <a:t>Step 2. </a:t>
            </a:r>
            <a:r>
              <a:rPr lang="en-US" sz="1200" dirty="0" smtClean="0">
                <a:solidFill>
                  <a:srgbClr val="FFC000"/>
                </a:solidFill>
              </a:rPr>
              <a:t>Select your new slide by click it with right mouse button.  You will know it is selected by the yellow highlight around the thumbnail preview.</a:t>
            </a:r>
            <a:endParaRPr lang="en-US" sz="1200" dirty="0">
              <a:solidFill>
                <a:srgbClr val="FFC000"/>
              </a:solidFill>
            </a:endParaRPr>
          </a:p>
        </p:txBody>
      </p:sp>
      <p:cxnSp>
        <p:nvCxnSpPr>
          <p:cNvPr id="130" name="Straight Arrow Connector 129"/>
          <p:cNvCxnSpPr/>
          <p:nvPr/>
        </p:nvCxnSpPr>
        <p:spPr>
          <a:xfrm>
            <a:off x="1905000" y="1654551"/>
            <a:ext cx="822192" cy="1241049"/>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2590800" y="761999"/>
            <a:ext cx="2170099" cy="707886"/>
          </a:xfrm>
          <a:prstGeom prst="rect">
            <a:avLst/>
          </a:prstGeom>
          <a:noFill/>
        </p:spPr>
        <p:txBody>
          <a:bodyPr wrap="square" rtlCol="0">
            <a:spAutoFit/>
          </a:bodyPr>
          <a:lstStyle/>
          <a:p>
            <a:r>
              <a:rPr lang="en-US" sz="1600" dirty="0" smtClean="0">
                <a:solidFill>
                  <a:schemeClr val="accent5">
                    <a:lumMod val="75000"/>
                  </a:schemeClr>
                </a:solidFill>
              </a:rPr>
              <a:t>Step 3. </a:t>
            </a:r>
            <a:r>
              <a:rPr lang="en-US" sz="1200" dirty="0" smtClean="0">
                <a:solidFill>
                  <a:schemeClr val="accent5">
                    <a:lumMod val="75000"/>
                  </a:schemeClr>
                </a:solidFill>
              </a:rPr>
              <a:t>Left click this text box to change the minute of this this slide.</a:t>
            </a:r>
            <a:endParaRPr lang="en-US" sz="1200" dirty="0">
              <a:solidFill>
                <a:schemeClr val="accent5">
                  <a:lumMod val="75000"/>
                </a:schemeClr>
              </a:solidFill>
            </a:endParaRPr>
          </a:p>
        </p:txBody>
      </p:sp>
      <p:cxnSp>
        <p:nvCxnSpPr>
          <p:cNvPr id="132" name="Straight Arrow Connector 131"/>
          <p:cNvCxnSpPr/>
          <p:nvPr/>
        </p:nvCxnSpPr>
        <p:spPr>
          <a:xfrm>
            <a:off x="3352800" y="1469142"/>
            <a:ext cx="2743200" cy="2925661"/>
          </a:xfrm>
          <a:prstGeom prst="straightConnector1">
            <a:avLst/>
          </a:prstGeom>
          <a:ln w="190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5155347" y="806591"/>
            <a:ext cx="1855054" cy="1200329"/>
          </a:xfrm>
          <a:prstGeom prst="rect">
            <a:avLst/>
          </a:prstGeom>
          <a:noFill/>
        </p:spPr>
        <p:txBody>
          <a:bodyPr wrap="square" rtlCol="0">
            <a:spAutoFit/>
          </a:bodyPr>
          <a:lstStyle/>
          <a:p>
            <a:r>
              <a:rPr lang="en-US" sz="1600" dirty="0" smtClean="0">
                <a:solidFill>
                  <a:schemeClr val="accent4">
                    <a:lumMod val="60000"/>
                    <a:lumOff val="40000"/>
                  </a:schemeClr>
                </a:solidFill>
              </a:rPr>
              <a:t>Step 4.  </a:t>
            </a:r>
            <a:r>
              <a:rPr lang="en-US" sz="1200" dirty="0" smtClean="0">
                <a:solidFill>
                  <a:schemeClr val="accent4">
                    <a:lumMod val="60000"/>
                    <a:lumOff val="40000"/>
                  </a:schemeClr>
                </a:solidFill>
              </a:rPr>
              <a:t>Now type in the new minute number to count down from on this slide</a:t>
            </a:r>
            <a:r>
              <a:rPr lang="en-US" sz="1200" dirty="0" smtClean="0"/>
              <a:t>.  </a:t>
            </a:r>
            <a:r>
              <a:rPr lang="en-US" sz="1000" dirty="0" smtClean="0"/>
              <a:t>*you will not actually  see this small thumbnail pop-up.</a:t>
            </a:r>
            <a:endParaRPr lang="en-US" sz="1000" dirty="0"/>
          </a:p>
        </p:txBody>
      </p:sp>
      <p:sp>
        <p:nvSpPr>
          <p:cNvPr id="61444" name="Rectangle 61443"/>
          <p:cNvSpPr/>
          <p:nvPr/>
        </p:nvSpPr>
        <p:spPr>
          <a:xfrm>
            <a:off x="6464831" y="3023171"/>
            <a:ext cx="2358744" cy="1990293"/>
          </a:xfrm>
          <a:custGeom>
            <a:avLst/>
            <a:gdLst>
              <a:gd name="connsiteX0" fmla="*/ 0 w 3820246"/>
              <a:gd name="connsiteY0" fmla="*/ 0 h 1447800"/>
              <a:gd name="connsiteX1" fmla="*/ 3820246 w 3820246"/>
              <a:gd name="connsiteY1" fmla="*/ 0 h 1447800"/>
              <a:gd name="connsiteX2" fmla="*/ 3820246 w 3820246"/>
              <a:gd name="connsiteY2" fmla="*/ 1447800 h 1447800"/>
              <a:gd name="connsiteX3" fmla="*/ 0 w 3820246"/>
              <a:gd name="connsiteY3" fmla="*/ 1447800 h 1447800"/>
              <a:gd name="connsiteX4" fmla="*/ 0 w 3820246"/>
              <a:gd name="connsiteY4" fmla="*/ 0 h 1447800"/>
              <a:gd name="connsiteX0" fmla="*/ 0 w 3820246"/>
              <a:gd name="connsiteY0" fmla="*/ 1375442 h 2823242"/>
              <a:gd name="connsiteX1" fmla="*/ 2383332 w 3820246"/>
              <a:gd name="connsiteY1" fmla="*/ 0 h 2823242"/>
              <a:gd name="connsiteX2" fmla="*/ 3820246 w 3820246"/>
              <a:gd name="connsiteY2" fmla="*/ 2823242 h 2823242"/>
              <a:gd name="connsiteX3" fmla="*/ 0 w 3820246"/>
              <a:gd name="connsiteY3" fmla="*/ 2823242 h 2823242"/>
              <a:gd name="connsiteX4" fmla="*/ 0 w 3820246"/>
              <a:gd name="connsiteY4" fmla="*/ 1375442 h 2823242"/>
              <a:gd name="connsiteX0" fmla="*/ 0 w 3628145"/>
              <a:gd name="connsiteY0" fmla="*/ 1375442 h 2823242"/>
              <a:gd name="connsiteX1" fmla="*/ 2383332 w 3628145"/>
              <a:gd name="connsiteY1" fmla="*/ 0 h 2823242"/>
              <a:gd name="connsiteX2" fmla="*/ 3628145 w 3628145"/>
              <a:gd name="connsiteY2" fmla="*/ 948337 h 2823242"/>
              <a:gd name="connsiteX3" fmla="*/ 0 w 3628145"/>
              <a:gd name="connsiteY3" fmla="*/ 2823242 h 2823242"/>
              <a:gd name="connsiteX4" fmla="*/ 0 w 3628145"/>
              <a:gd name="connsiteY4" fmla="*/ 1375442 h 2823242"/>
              <a:gd name="connsiteX0" fmla="*/ 0 w 3628145"/>
              <a:gd name="connsiteY0" fmla="*/ 1375442 h 2216204"/>
              <a:gd name="connsiteX1" fmla="*/ 2383332 w 3628145"/>
              <a:gd name="connsiteY1" fmla="*/ 0 h 2216204"/>
              <a:gd name="connsiteX2" fmla="*/ 3628145 w 3628145"/>
              <a:gd name="connsiteY2" fmla="*/ 948337 h 2216204"/>
              <a:gd name="connsiteX3" fmla="*/ 891348 w 3628145"/>
              <a:gd name="connsiteY3" fmla="*/ 2216204 h 2216204"/>
              <a:gd name="connsiteX4" fmla="*/ 0 w 3628145"/>
              <a:gd name="connsiteY4" fmla="*/ 1375442 h 2216204"/>
              <a:gd name="connsiteX0" fmla="*/ 0 w 3674250"/>
              <a:gd name="connsiteY0" fmla="*/ 1390810 h 2216204"/>
              <a:gd name="connsiteX1" fmla="*/ 2429437 w 3674250"/>
              <a:gd name="connsiteY1" fmla="*/ 0 h 2216204"/>
              <a:gd name="connsiteX2" fmla="*/ 3674250 w 3674250"/>
              <a:gd name="connsiteY2" fmla="*/ 948337 h 2216204"/>
              <a:gd name="connsiteX3" fmla="*/ 937453 w 3674250"/>
              <a:gd name="connsiteY3" fmla="*/ 2216204 h 2216204"/>
              <a:gd name="connsiteX4" fmla="*/ 0 w 3674250"/>
              <a:gd name="connsiteY4" fmla="*/ 1390810 h 2216204"/>
              <a:gd name="connsiteX0" fmla="*/ 0 w 3535937"/>
              <a:gd name="connsiteY0" fmla="*/ 1575227 h 2216204"/>
              <a:gd name="connsiteX1" fmla="*/ 2291124 w 3535937"/>
              <a:gd name="connsiteY1" fmla="*/ 0 h 2216204"/>
              <a:gd name="connsiteX2" fmla="*/ 3535937 w 3535937"/>
              <a:gd name="connsiteY2" fmla="*/ 948337 h 2216204"/>
              <a:gd name="connsiteX3" fmla="*/ 799140 w 3535937"/>
              <a:gd name="connsiteY3" fmla="*/ 2216204 h 2216204"/>
              <a:gd name="connsiteX4" fmla="*/ 0 w 3535937"/>
              <a:gd name="connsiteY4" fmla="*/ 1575227 h 2216204"/>
              <a:gd name="connsiteX0" fmla="*/ 0 w 3674250"/>
              <a:gd name="connsiteY0" fmla="*/ 1406178 h 2216204"/>
              <a:gd name="connsiteX1" fmla="*/ 2429437 w 3674250"/>
              <a:gd name="connsiteY1" fmla="*/ 0 h 2216204"/>
              <a:gd name="connsiteX2" fmla="*/ 3674250 w 3674250"/>
              <a:gd name="connsiteY2" fmla="*/ 948337 h 2216204"/>
              <a:gd name="connsiteX3" fmla="*/ 937453 w 3674250"/>
              <a:gd name="connsiteY3" fmla="*/ 2216204 h 2216204"/>
              <a:gd name="connsiteX4" fmla="*/ 0 w 3674250"/>
              <a:gd name="connsiteY4" fmla="*/ 1406178 h 2216204"/>
              <a:gd name="connsiteX0" fmla="*/ 0 w 3251628"/>
              <a:gd name="connsiteY0" fmla="*/ 1590595 h 2216204"/>
              <a:gd name="connsiteX1" fmla="*/ 2006815 w 3251628"/>
              <a:gd name="connsiteY1" fmla="*/ 0 h 2216204"/>
              <a:gd name="connsiteX2" fmla="*/ 3251628 w 3251628"/>
              <a:gd name="connsiteY2" fmla="*/ 948337 h 2216204"/>
              <a:gd name="connsiteX3" fmla="*/ 514831 w 3251628"/>
              <a:gd name="connsiteY3" fmla="*/ 2216204 h 2216204"/>
              <a:gd name="connsiteX4" fmla="*/ 0 w 3251628"/>
              <a:gd name="connsiteY4" fmla="*/ 1590595 h 2216204"/>
              <a:gd name="connsiteX0" fmla="*/ 0 w 2369501"/>
              <a:gd name="connsiteY0" fmla="*/ 1590595 h 2216204"/>
              <a:gd name="connsiteX1" fmla="*/ 2006815 w 2369501"/>
              <a:gd name="connsiteY1" fmla="*/ 0 h 2216204"/>
              <a:gd name="connsiteX2" fmla="*/ 2369501 w 2369501"/>
              <a:gd name="connsiteY2" fmla="*/ 1012883 h 2216204"/>
              <a:gd name="connsiteX3" fmla="*/ 514831 w 2369501"/>
              <a:gd name="connsiteY3" fmla="*/ 2216204 h 2216204"/>
              <a:gd name="connsiteX4" fmla="*/ 0 w 2369501"/>
              <a:gd name="connsiteY4" fmla="*/ 1590595 h 2216204"/>
              <a:gd name="connsiteX0" fmla="*/ 0 w 2369501"/>
              <a:gd name="connsiteY0" fmla="*/ 1386199 h 2011808"/>
              <a:gd name="connsiteX1" fmla="*/ 1350598 w 2369501"/>
              <a:gd name="connsiteY1" fmla="*/ 0 h 2011808"/>
              <a:gd name="connsiteX2" fmla="*/ 2369501 w 2369501"/>
              <a:gd name="connsiteY2" fmla="*/ 808487 h 2011808"/>
              <a:gd name="connsiteX3" fmla="*/ 514831 w 2369501"/>
              <a:gd name="connsiteY3" fmla="*/ 2011808 h 2011808"/>
              <a:gd name="connsiteX4" fmla="*/ 0 w 2369501"/>
              <a:gd name="connsiteY4" fmla="*/ 1386199 h 2011808"/>
              <a:gd name="connsiteX0" fmla="*/ 0 w 2369501"/>
              <a:gd name="connsiteY0" fmla="*/ 1364684 h 1990293"/>
              <a:gd name="connsiteX1" fmla="*/ 1329082 w 2369501"/>
              <a:gd name="connsiteY1" fmla="*/ 0 h 1990293"/>
              <a:gd name="connsiteX2" fmla="*/ 2369501 w 2369501"/>
              <a:gd name="connsiteY2" fmla="*/ 786972 h 1990293"/>
              <a:gd name="connsiteX3" fmla="*/ 514831 w 2369501"/>
              <a:gd name="connsiteY3" fmla="*/ 1990293 h 1990293"/>
              <a:gd name="connsiteX4" fmla="*/ 0 w 2369501"/>
              <a:gd name="connsiteY4" fmla="*/ 1364684 h 1990293"/>
              <a:gd name="connsiteX0" fmla="*/ 0 w 2358744"/>
              <a:gd name="connsiteY0" fmla="*/ 1364684 h 1990293"/>
              <a:gd name="connsiteX1" fmla="*/ 1329082 w 2358744"/>
              <a:gd name="connsiteY1" fmla="*/ 0 h 1990293"/>
              <a:gd name="connsiteX2" fmla="*/ 2358744 w 2358744"/>
              <a:gd name="connsiteY2" fmla="*/ 808487 h 1990293"/>
              <a:gd name="connsiteX3" fmla="*/ 514831 w 2358744"/>
              <a:gd name="connsiteY3" fmla="*/ 1990293 h 1990293"/>
              <a:gd name="connsiteX4" fmla="*/ 0 w 2358744"/>
              <a:gd name="connsiteY4" fmla="*/ 1364684 h 199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8744" h="1990293">
                <a:moveTo>
                  <a:pt x="0" y="1364684"/>
                </a:moveTo>
                <a:lnTo>
                  <a:pt x="1329082" y="0"/>
                </a:lnTo>
                <a:lnTo>
                  <a:pt x="2358744" y="808487"/>
                </a:lnTo>
                <a:lnTo>
                  <a:pt x="514831" y="1990293"/>
                </a:lnTo>
                <a:lnTo>
                  <a:pt x="0" y="1364684"/>
                </a:lnTo>
                <a:close/>
              </a:path>
            </a:pathLst>
          </a:custGeom>
          <a:gradFill flip="none" rotWithShape="1">
            <a:gsLst>
              <a:gs pos="47000">
                <a:schemeClr val="tx1">
                  <a:alpha val="65000"/>
                </a:schemeClr>
              </a:gs>
              <a:gs pos="0">
                <a:schemeClr val="tx1">
                  <a:alpha val="0"/>
                </a:schemeClr>
              </a:gs>
              <a:gs pos="100000">
                <a:schemeClr val="tx1">
                  <a:alpha val="5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4582" y="3013936"/>
            <a:ext cx="1102979" cy="835507"/>
          </a:xfrm>
          <a:prstGeom prst="rect">
            <a:avLst/>
          </a:prstGeom>
        </p:spPr>
      </p:pic>
      <p:cxnSp>
        <p:nvCxnSpPr>
          <p:cNvPr id="134" name="Straight Arrow Connector 133"/>
          <p:cNvCxnSpPr/>
          <p:nvPr/>
        </p:nvCxnSpPr>
        <p:spPr>
          <a:xfrm>
            <a:off x="6705600" y="1761904"/>
            <a:ext cx="1295400" cy="1669785"/>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61452" name="Rectangle 61451"/>
          <p:cNvSpPr/>
          <p:nvPr/>
        </p:nvSpPr>
        <p:spPr>
          <a:xfrm>
            <a:off x="5943599" y="4191000"/>
            <a:ext cx="1143001" cy="822464"/>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7620000" y="801469"/>
            <a:ext cx="1602442" cy="707886"/>
          </a:xfrm>
          <a:prstGeom prst="rect">
            <a:avLst/>
          </a:prstGeom>
          <a:noFill/>
        </p:spPr>
        <p:txBody>
          <a:bodyPr wrap="square" rtlCol="0">
            <a:spAutoFit/>
          </a:bodyPr>
          <a:lstStyle/>
          <a:p>
            <a:r>
              <a:rPr lang="en-US" sz="1600" dirty="0" smtClean="0">
                <a:solidFill>
                  <a:schemeClr val="tx1">
                    <a:lumMod val="95000"/>
                  </a:schemeClr>
                </a:solidFill>
              </a:rPr>
              <a:t>Step 5. </a:t>
            </a:r>
            <a:r>
              <a:rPr lang="en-US" sz="1200" dirty="0" smtClean="0">
                <a:solidFill>
                  <a:schemeClr val="tx1">
                    <a:lumMod val="95000"/>
                  </a:schemeClr>
                </a:solidFill>
              </a:rPr>
              <a:t>Repeat steps for desired number of minutes. </a:t>
            </a:r>
            <a:endParaRPr lang="en-US" sz="1200" dirty="0">
              <a:solidFill>
                <a:schemeClr val="tx1">
                  <a:lumMod val="95000"/>
                </a:schemeClr>
              </a:solidFill>
            </a:endParaRPr>
          </a:p>
        </p:txBody>
      </p:sp>
    </p:spTree>
    <p:extLst>
      <p:ext uri="{BB962C8B-B14F-4D97-AF65-F5344CB8AC3E}">
        <p14:creationId xmlns:p14="http://schemas.microsoft.com/office/powerpoint/2010/main" val="294307688"/>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p:cNvSpPr/>
          <p:nvPr/>
        </p:nvSpPr>
        <p:spPr>
          <a:xfrm>
            <a:off x="4642910" y="1162420"/>
            <a:ext cx="1828800" cy="1281621"/>
          </a:xfrm>
          <a:prstGeom prst="rect">
            <a:avLst/>
          </a:prstGeom>
          <a:solidFill>
            <a:schemeClr val="tx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52400" y="2590800"/>
            <a:ext cx="3048000" cy="4087053"/>
          </a:xfrm>
          <a:prstGeom prst="rect">
            <a:avLst/>
          </a:prstGeom>
          <a:solidFill>
            <a:schemeClr val="bg1">
              <a:lumMod val="85000"/>
              <a:lumOff val="1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152400" y="76200"/>
            <a:ext cx="3048000" cy="2136035"/>
          </a:xfrm>
          <a:prstGeom prst="rect">
            <a:avLst/>
          </a:prstGeom>
          <a:solidFill>
            <a:schemeClr val="bg1">
              <a:lumMod val="85000"/>
              <a:lumOff val="1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819401"/>
            <a:ext cx="5334000" cy="3050434"/>
          </a:xfrm>
          <a:prstGeom prst="rect">
            <a:avLst/>
          </a:prstGeom>
        </p:spPr>
      </p:pic>
      <p:sp>
        <p:nvSpPr>
          <p:cNvPr id="69" name="TextBox 68"/>
          <p:cNvSpPr txBox="1"/>
          <p:nvPr/>
        </p:nvSpPr>
        <p:spPr>
          <a:xfrm>
            <a:off x="3505200" y="228600"/>
            <a:ext cx="5638800" cy="646331"/>
          </a:xfrm>
          <a:prstGeom prst="rect">
            <a:avLst/>
          </a:prstGeom>
          <a:noFill/>
        </p:spPr>
        <p:txBody>
          <a:bodyPr wrap="square" rtlCol="0">
            <a:spAutoFit/>
          </a:bodyPr>
          <a:lstStyle/>
          <a:p>
            <a:r>
              <a:rPr lang="en-US" dirty="0" smtClean="0">
                <a:ln>
                  <a:solidFill>
                    <a:schemeClr val="tx2">
                      <a:lumMod val="75000"/>
                    </a:schemeClr>
                  </a:solidFill>
                </a:ln>
                <a:solidFill>
                  <a:srgbClr val="FFFF00"/>
                </a:solidFill>
                <a:latin typeface="+mj-lt"/>
              </a:rPr>
              <a:t>Adding and changing background layouts in the Slide Master.</a:t>
            </a:r>
            <a:endParaRPr lang="en-US" dirty="0">
              <a:ln>
                <a:solidFill>
                  <a:schemeClr val="tx2">
                    <a:lumMod val="75000"/>
                  </a:schemeClr>
                </a:solidFill>
              </a:ln>
              <a:solidFill>
                <a:srgbClr val="FFFF00"/>
              </a:solidFill>
              <a:latin typeface="+mj-lt"/>
            </a:endParaRPr>
          </a:p>
        </p:txBody>
      </p:sp>
      <p:sp>
        <p:nvSpPr>
          <p:cNvPr id="127" name="TextBox 126"/>
          <p:cNvSpPr txBox="1"/>
          <p:nvPr/>
        </p:nvSpPr>
        <p:spPr>
          <a:xfrm>
            <a:off x="4658150" y="1295400"/>
            <a:ext cx="1828800" cy="1107996"/>
          </a:xfrm>
          <a:prstGeom prst="rect">
            <a:avLst/>
          </a:prstGeom>
          <a:noFill/>
        </p:spPr>
        <p:txBody>
          <a:bodyPr wrap="square" rtlCol="0">
            <a:spAutoFit/>
          </a:bodyPr>
          <a:lstStyle/>
          <a:p>
            <a:r>
              <a:rPr lang="en-US" dirty="0" smtClean="0">
                <a:solidFill>
                  <a:srgbClr val="FFFF00"/>
                </a:solidFill>
              </a:rPr>
              <a:t>Step 1. </a:t>
            </a:r>
            <a:r>
              <a:rPr lang="en-US" sz="1200" dirty="0" smtClean="0"/>
              <a:t>Select the view tab.</a:t>
            </a:r>
          </a:p>
          <a:p>
            <a:r>
              <a:rPr lang="en-US" sz="1200" dirty="0" smtClean="0">
                <a:solidFill>
                  <a:schemeClr val="accent4">
                    <a:lumMod val="75000"/>
                  </a:schemeClr>
                </a:solidFill>
              </a:rPr>
              <a:t>Click to Slide Master button to open the slide master.</a:t>
            </a:r>
            <a:endParaRPr lang="en-US" sz="1200" dirty="0">
              <a:solidFill>
                <a:schemeClr val="accent4">
                  <a:lumMod val="75000"/>
                </a:schemeClr>
              </a:solidFill>
            </a:endParaRPr>
          </a:p>
        </p:txBody>
      </p:sp>
      <p:cxnSp>
        <p:nvCxnSpPr>
          <p:cNvPr id="128" name="Straight Arrow Connector 127"/>
          <p:cNvCxnSpPr/>
          <p:nvPr/>
        </p:nvCxnSpPr>
        <p:spPr>
          <a:xfrm>
            <a:off x="6324600" y="1526232"/>
            <a:ext cx="990600" cy="152176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H="1">
            <a:off x="4805575" y="2212235"/>
            <a:ext cx="766975" cy="990600"/>
          </a:xfrm>
          <a:prstGeom prst="straightConnector1">
            <a:avLst/>
          </a:prstGeom>
          <a:ln w="190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400" y="2707535"/>
            <a:ext cx="3048000" cy="3970318"/>
          </a:xfrm>
          <a:prstGeom prst="rect">
            <a:avLst/>
          </a:prstGeom>
          <a:noFill/>
        </p:spPr>
        <p:txBody>
          <a:bodyPr wrap="square" rtlCol="0">
            <a:spAutoFit/>
          </a:bodyPr>
          <a:lstStyle/>
          <a:p>
            <a:r>
              <a:rPr lang="en-US" sz="1400" dirty="0" smtClean="0">
                <a:solidFill>
                  <a:schemeClr val="tx2">
                    <a:lumMod val="60000"/>
                    <a:lumOff val="40000"/>
                  </a:schemeClr>
                </a:solidFill>
              </a:rPr>
              <a:t>Slide Master Mode Explained</a:t>
            </a:r>
          </a:p>
          <a:p>
            <a:endParaRPr lang="en-US" sz="1400" dirty="0"/>
          </a:p>
          <a:p>
            <a:r>
              <a:rPr lang="en-US" sz="1400" dirty="0" smtClean="0"/>
              <a:t>The </a:t>
            </a:r>
            <a:r>
              <a:rPr lang="en-US" sz="1400" dirty="0"/>
              <a:t>heart of a PowerPoint template is the </a:t>
            </a:r>
            <a:r>
              <a:rPr lang="en-US" sz="1400" b="1" dirty="0"/>
              <a:t>Slide Master</a:t>
            </a:r>
            <a:r>
              <a:rPr lang="en-US" sz="1400" dirty="0"/>
              <a:t>.  To view the slide master – choose View&gt;Slide Master.</a:t>
            </a:r>
          </a:p>
          <a:p>
            <a:r>
              <a:rPr lang="en-US" sz="1400" dirty="0"/>
              <a:t>Slide Master View in PowerPoint</a:t>
            </a:r>
          </a:p>
          <a:p>
            <a:r>
              <a:rPr lang="en-US" sz="1400" dirty="0" smtClean="0"/>
              <a:t>controls </a:t>
            </a:r>
            <a:r>
              <a:rPr lang="en-US" sz="1400" dirty="0"/>
              <a:t>all the default layouts and various pre-designed slides that are included in our templates.  Each Slide Master can have any number of layout pages beneath it.  Think of the Slide Master as </a:t>
            </a:r>
            <a:r>
              <a:rPr lang="en-US" sz="1400" dirty="0" smtClean="0"/>
              <a:t>a unseen main template layout running in the background of your normal </a:t>
            </a:r>
            <a:r>
              <a:rPr lang="en-US" sz="1400" dirty="0"/>
              <a:t>template</a:t>
            </a:r>
            <a:r>
              <a:rPr lang="en-US" sz="1400" dirty="0" smtClean="0"/>
              <a:t>.  In normal view you can then choose from various layouts stored in the unseen master slide.</a:t>
            </a:r>
            <a:r>
              <a:rPr lang="en-US" sz="1400" dirty="0"/>
              <a:t> </a:t>
            </a:r>
          </a:p>
        </p:txBody>
      </p:sp>
      <p:cxnSp>
        <p:nvCxnSpPr>
          <p:cNvPr id="18" name="Straight Connector 17"/>
          <p:cNvCxnSpPr/>
          <p:nvPr/>
        </p:nvCxnSpPr>
        <p:spPr>
          <a:xfrm>
            <a:off x="3276600" y="0"/>
            <a:ext cx="0" cy="6858000"/>
          </a:xfrm>
          <a:prstGeom prst="line">
            <a:avLst/>
          </a:prstGeom>
          <a:ln w="254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152400" y="76200"/>
            <a:ext cx="3048000" cy="2246769"/>
          </a:xfrm>
          <a:prstGeom prst="rect">
            <a:avLst/>
          </a:prstGeom>
          <a:noFill/>
        </p:spPr>
        <p:txBody>
          <a:bodyPr wrap="square" rtlCol="0">
            <a:spAutoFit/>
          </a:bodyPr>
          <a:lstStyle/>
          <a:p>
            <a:r>
              <a:rPr lang="en-US" sz="1400" dirty="0" smtClean="0">
                <a:solidFill>
                  <a:schemeClr val="tx2">
                    <a:lumMod val="60000"/>
                    <a:lumOff val="40000"/>
                  </a:schemeClr>
                </a:solidFill>
              </a:rPr>
              <a:t>Normal Mode Explained</a:t>
            </a:r>
          </a:p>
          <a:p>
            <a:endParaRPr lang="en-US" sz="1400" dirty="0" smtClean="0"/>
          </a:p>
          <a:p>
            <a:r>
              <a:rPr lang="en-US" sz="1400" dirty="0" smtClean="0"/>
              <a:t>When you first open PowerPoint you will be viewing your thumbnail previews and work area in Normal View.  This is the view you will always use to show your presentation in.  You will know you are in normal mode if it is selected in under your view tab.</a:t>
            </a:r>
            <a:endParaRPr lang="en-US" sz="1400" dirty="0"/>
          </a:p>
        </p:txBody>
      </p:sp>
      <p:cxnSp>
        <p:nvCxnSpPr>
          <p:cNvPr id="131" name="Straight Arrow Connector 130"/>
          <p:cNvCxnSpPr/>
          <p:nvPr/>
        </p:nvCxnSpPr>
        <p:spPr>
          <a:xfrm>
            <a:off x="2667000" y="2133600"/>
            <a:ext cx="947569" cy="110445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5181600" y="6436122"/>
            <a:ext cx="5638800" cy="338554"/>
          </a:xfrm>
          <a:prstGeom prst="rect">
            <a:avLst/>
          </a:prstGeom>
          <a:noFill/>
        </p:spPr>
        <p:txBody>
          <a:bodyPr wrap="square" rtlCol="0">
            <a:spAutoFit/>
          </a:bodyPr>
          <a:lstStyle/>
          <a:p>
            <a:r>
              <a:rPr lang="en-US" sz="1600" dirty="0" smtClean="0">
                <a:latin typeface="+mj-lt"/>
              </a:rPr>
              <a:t>Go to next slide to view second Part.</a:t>
            </a:r>
            <a:endParaRPr lang="en-US" sz="1600" dirty="0">
              <a:latin typeface="+mj-lt"/>
            </a:endParaRPr>
          </a:p>
        </p:txBody>
      </p:sp>
    </p:spTree>
    <p:extLst>
      <p:ext uri="{BB962C8B-B14F-4D97-AF65-F5344CB8AC3E}">
        <p14:creationId xmlns:p14="http://schemas.microsoft.com/office/powerpoint/2010/main" val="429741267"/>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76199" y="2818479"/>
            <a:ext cx="1903207" cy="3481199"/>
          </a:xfrm>
          <a:prstGeom prst="rect">
            <a:avLst/>
          </a:prstGeom>
          <a:solidFill>
            <a:schemeClr val="bg1">
              <a:lumMod val="85000"/>
              <a:lumOff val="1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743200" y="771943"/>
            <a:ext cx="5334000" cy="904458"/>
          </a:xfrm>
          <a:prstGeom prst="rect">
            <a:avLst/>
          </a:prstGeom>
          <a:solidFill>
            <a:schemeClr val="bg1">
              <a:lumMod val="85000"/>
              <a:lumOff val="1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0" y="289586"/>
            <a:ext cx="2000922" cy="2335279"/>
          </a:xfrm>
          <a:prstGeom prst="rect">
            <a:avLst/>
          </a:prstGeom>
          <a:solidFill>
            <a:schemeClr val="bg1">
              <a:lumMod val="85000"/>
              <a:lumOff val="1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1743" y="1961638"/>
            <a:ext cx="6963204" cy="4210562"/>
          </a:xfrm>
          <a:prstGeom prst="rect">
            <a:avLst/>
          </a:prstGeom>
        </p:spPr>
      </p:pic>
      <p:sp>
        <p:nvSpPr>
          <p:cNvPr id="69" name="TextBox 68"/>
          <p:cNvSpPr txBox="1"/>
          <p:nvPr/>
        </p:nvSpPr>
        <p:spPr>
          <a:xfrm>
            <a:off x="2133600" y="39469"/>
            <a:ext cx="6781800" cy="646331"/>
          </a:xfrm>
          <a:prstGeom prst="rect">
            <a:avLst/>
          </a:prstGeom>
          <a:noFill/>
        </p:spPr>
        <p:txBody>
          <a:bodyPr wrap="square" rtlCol="0">
            <a:spAutoFit/>
          </a:bodyPr>
          <a:lstStyle/>
          <a:p>
            <a:r>
              <a:rPr lang="en-US" dirty="0" smtClean="0">
                <a:ln>
                  <a:solidFill>
                    <a:schemeClr val="tx2">
                      <a:lumMod val="75000"/>
                    </a:schemeClr>
                  </a:solidFill>
                </a:ln>
                <a:solidFill>
                  <a:srgbClr val="FFFF00"/>
                </a:solidFill>
                <a:latin typeface="+mj-lt"/>
              </a:rPr>
              <a:t>Adding and changing background layouts in the Slide Master – Second Part.</a:t>
            </a:r>
            <a:endParaRPr lang="en-US" dirty="0">
              <a:ln>
                <a:solidFill>
                  <a:schemeClr val="tx2">
                    <a:lumMod val="75000"/>
                  </a:schemeClr>
                </a:solidFill>
              </a:ln>
              <a:solidFill>
                <a:srgbClr val="FFFF00"/>
              </a:solidFill>
              <a:latin typeface="+mj-lt"/>
            </a:endParaRPr>
          </a:p>
        </p:txBody>
      </p:sp>
      <p:sp>
        <p:nvSpPr>
          <p:cNvPr id="127" name="TextBox 126"/>
          <p:cNvSpPr txBox="1"/>
          <p:nvPr/>
        </p:nvSpPr>
        <p:spPr>
          <a:xfrm>
            <a:off x="0" y="304800"/>
            <a:ext cx="2030954" cy="2308324"/>
          </a:xfrm>
          <a:prstGeom prst="rect">
            <a:avLst/>
          </a:prstGeom>
          <a:noFill/>
        </p:spPr>
        <p:txBody>
          <a:bodyPr wrap="square" rtlCol="0">
            <a:spAutoFit/>
          </a:bodyPr>
          <a:lstStyle/>
          <a:p>
            <a:r>
              <a:rPr lang="en-US" sz="1600" dirty="0" smtClean="0"/>
              <a:t>Your in Slide Master View . </a:t>
            </a:r>
          </a:p>
          <a:p>
            <a:r>
              <a:rPr lang="en-US" sz="1200" dirty="0" smtClean="0">
                <a:solidFill>
                  <a:schemeClr val="tx2">
                    <a:lumMod val="60000"/>
                    <a:lumOff val="40000"/>
                  </a:schemeClr>
                </a:solidFill>
              </a:rPr>
              <a:t>Changing the back ground of this top Master Slide will change all slides underneath it.  Leave this slide for now. </a:t>
            </a:r>
          </a:p>
          <a:p>
            <a:endParaRPr lang="en-US" sz="1200" dirty="0">
              <a:solidFill>
                <a:schemeClr val="accent4">
                  <a:lumMod val="40000"/>
                  <a:lumOff val="60000"/>
                </a:schemeClr>
              </a:solidFill>
            </a:endParaRPr>
          </a:p>
          <a:p>
            <a:r>
              <a:rPr lang="en-US" sz="1000" dirty="0" smtClean="0">
                <a:solidFill>
                  <a:schemeClr val="accent4">
                    <a:lumMod val="40000"/>
                    <a:lumOff val="60000"/>
                  </a:schemeClr>
                </a:solidFill>
              </a:rPr>
              <a:t>*note- changing  text in Slide Master will not change it inside normal view.  Slide master is for layout purposes only. </a:t>
            </a:r>
            <a:endParaRPr lang="en-US" sz="1000" dirty="0">
              <a:solidFill>
                <a:schemeClr val="accent4">
                  <a:lumMod val="40000"/>
                  <a:lumOff val="60000"/>
                </a:schemeClr>
              </a:solidFill>
            </a:endParaRPr>
          </a:p>
        </p:txBody>
      </p:sp>
      <p:cxnSp>
        <p:nvCxnSpPr>
          <p:cNvPr id="128" name="Straight Arrow Connector 127"/>
          <p:cNvCxnSpPr/>
          <p:nvPr/>
        </p:nvCxnSpPr>
        <p:spPr>
          <a:xfrm>
            <a:off x="1905000" y="1422346"/>
            <a:ext cx="457200" cy="1529892"/>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1828800" y="3942839"/>
            <a:ext cx="609600" cy="26733"/>
          </a:xfrm>
          <a:prstGeom prst="straightConnector1">
            <a:avLst/>
          </a:prstGeom>
          <a:ln w="19050">
            <a:solidFill>
              <a:schemeClr val="bg2">
                <a:lumMod val="25000"/>
                <a:lumOff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828800" y="3969572"/>
            <a:ext cx="762000" cy="589506"/>
          </a:xfrm>
          <a:prstGeom prst="straightConnector1">
            <a:avLst/>
          </a:prstGeom>
          <a:ln w="19050">
            <a:solidFill>
              <a:schemeClr val="bg2">
                <a:lumMod val="25000"/>
                <a:lumOff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828800" y="3969572"/>
            <a:ext cx="762000" cy="1135828"/>
          </a:xfrm>
          <a:prstGeom prst="straightConnector1">
            <a:avLst/>
          </a:prstGeom>
          <a:ln w="19050">
            <a:solidFill>
              <a:schemeClr val="bg2">
                <a:lumMod val="25000"/>
                <a:lumOff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3308" y="2810562"/>
            <a:ext cx="1848523" cy="4154984"/>
          </a:xfrm>
          <a:prstGeom prst="rect">
            <a:avLst/>
          </a:prstGeom>
          <a:noFill/>
        </p:spPr>
        <p:txBody>
          <a:bodyPr wrap="square" rtlCol="0">
            <a:spAutoFit/>
          </a:bodyPr>
          <a:lstStyle/>
          <a:p>
            <a:r>
              <a:rPr lang="en-US" sz="1200" dirty="0" smtClean="0">
                <a:solidFill>
                  <a:schemeClr val="tx2">
                    <a:lumMod val="60000"/>
                    <a:lumOff val="40000"/>
                  </a:schemeClr>
                </a:solidFill>
              </a:rPr>
              <a:t>Layout Pages. </a:t>
            </a:r>
          </a:p>
          <a:p>
            <a:r>
              <a:rPr lang="en-US" sz="1200" dirty="0" smtClean="0">
                <a:solidFill>
                  <a:schemeClr val="bg2">
                    <a:lumMod val="25000"/>
                    <a:lumOff val="75000"/>
                  </a:schemeClr>
                </a:solidFill>
              </a:rPr>
              <a:t>You can change the background or images in these layout slides and select from them in normal mode.  There are already a list of pre-designed slide layouts or you can add new ones to choose from.</a:t>
            </a:r>
          </a:p>
          <a:p>
            <a:endParaRPr lang="en-US" sz="1200" dirty="0" smtClean="0">
              <a:solidFill>
                <a:schemeClr val="bg2">
                  <a:lumMod val="25000"/>
                  <a:lumOff val="75000"/>
                </a:schemeClr>
              </a:solidFill>
            </a:endParaRPr>
          </a:p>
          <a:p>
            <a:r>
              <a:rPr lang="en-US" sz="1200" dirty="0" smtClean="0">
                <a:solidFill>
                  <a:schemeClr val="tx2">
                    <a:lumMod val="60000"/>
                    <a:lumOff val="40000"/>
                  </a:schemeClr>
                </a:solidFill>
              </a:rPr>
              <a:t>Adding New Layout Slide:</a:t>
            </a:r>
            <a:endParaRPr lang="en-US" sz="1200" dirty="0">
              <a:solidFill>
                <a:schemeClr val="tx2">
                  <a:lumMod val="60000"/>
                  <a:lumOff val="40000"/>
                </a:schemeClr>
              </a:solidFill>
            </a:endParaRPr>
          </a:p>
          <a:p>
            <a:r>
              <a:rPr lang="en-US" sz="1200" dirty="0" smtClean="0">
                <a:solidFill>
                  <a:schemeClr val="tx1">
                    <a:lumMod val="95000"/>
                  </a:schemeClr>
                </a:solidFill>
              </a:rPr>
              <a:t>Add a new slide layout by left clicking a </a:t>
            </a:r>
            <a:r>
              <a:rPr lang="en-US" sz="1200" dirty="0" smtClean="0">
                <a:solidFill>
                  <a:schemeClr val="accent4">
                    <a:lumMod val="60000"/>
                    <a:lumOff val="40000"/>
                  </a:schemeClr>
                </a:solidFill>
              </a:rPr>
              <a:t>existing slide thumbnail </a:t>
            </a:r>
            <a:r>
              <a:rPr lang="en-US" sz="1200" dirty="0" smtClean="0">
                <a:solidFill>
                  <a:schemeClr val="tx1">
                    <a:lumMod val="95000"/>
                  </a:schemeClr>
                </a:solidFill>
              </a:rPr>
              <a:t>and choosing  Insert Layout from the drop down menu.  You can now add your own images to this Layout slide.</a:t>
            </a:r>
          </a:p>
          <a:p>
            <a:r>
              <a:rPr lang="en-US" sz="1200" dirty="0" smtClean="0">
                <a:solidFill>
                  <a:schemeClr val="accent4">
                    <a:lumMod val="40000"/>
                    <a:lumOff val="60000"/>
                  </a:schemeClr>
                </a:solidFill>
              </a:rPr>
              <a:t> </a:t>
            </a:r>
          </a:p>
        </p:txBody>
      </p:sp>
      <p:sp>
        <p:nvSpPr>
          <p:cNvPr id="38" name="TextBox 37"/>
          <p:cNvSpPr txBox="1"/>
          <p:nvPr/>
        </p:nvSpPr>
        <p:spPr>
          <a:xfrm>
            <a:off x="2990626" y="914400"/>
            <a:ext cx="5486400" cy="677108"/>
          </a:xfrm>
          <a:prstGeom prst="rect">
            <a:avLst/>
          </a:prstGeom>
          <a:noFill/>
        </p:spPr>
        <p:txBody>
          <a:bodyPr wrap="square" rtlCol="0">
            <a:spAutoFit/>
          </a:bodyPr>
          <a:lstStyle/>
          <a:p>
            <a:r>
              <a:rPr lang="en-US" sz="1400" dirty="0" smtClean="0">
                <a:solidFill>
                  <a:srgbClr val="FFFF00"/>
                </a:solidFill>
              </a:rPr>
              <a:t>Closing Master View Mode.</a:t>
            </a:r>
          </a:p>
          <a:p>
            <a:pPr marL="171450" indent="-171450">
              <a:buFont typeface="Arial" pitchFamily="34" charset="0"/>
              <a:buChar char="•"/>
            </a:pPr>
            <a:r>
              <a:rPr lang="en-US" sz="1200" dirty="0" smtClean="0">
                <a:solidFill>
                  <a:schemeClr val="accent1">
                    <a:lumMod val="20000"/>
                    <a:lumOff val="80000"/>
                  </a:schemeClr>
                </a:solidFill>
              </a:rPr>
              <a:t>To exit slide master mode simply click on the little red x under </a:t>
            </a:r>
          </a:p>
          <a:p>
            <a:pPr marL="171450" indent="-171450">
              <a:buFont typeface="Arial" pitchFamily="34" charset="0"/>
              <a:buChar char="•"/>
            </a:pPr>
            <a:r>
              <a:rPr lang="en-US" sz="1200" dirty="0" smtClean="0">
                <a:solidFill>
                  <a:schemeClr val="tx2">
                    <a:lumMod val="60000"/>
                    <a:lumOff val="40000"/>
                  </a:schemeClr>
                </a:solidFill>
              </a:rPr>
              <a:t>Slide master tab </a:t>
            </a:r>
            <a:r>
              <a:rPr lang="en-US" sz="1200" dirty="0" smtClean="0">
                <a:solidFill>
                  <a:schemeClr val="accent1">
                    <a:lumMod val="20000"/>
                    <a:lumOff val="80000"/>
                  </a:schemeClr>
                </a:solidFill>
              </a:rPr>
              <a:t>and PowerPoint will return to Normal View Mode.</a:t>
            </a:r>
          </a:p>
        </p:txBody>
      </p:sp>
      <p:cxnSp>
        <p:nvCxnSpPr>
          <p:cNvPr id="39" name="Straight Arrow Connector 38"/>
          <p:cNvCxnSpPr/>
          <p:nvPr/>
        </p:nvCxnSpPr>
        <p:spPr>
          <a:xfrm flipH="1">
            <a:off x="5142155" y="1591508"/>
            <a:ext cx="1345" cy="560021"/>
          </a:xfrm>
          <a:prstGeom prst="straightConnector1">
            <a:avLst/>
          </a:prstGeom>
          <a:ln w="19050">
            <a:gradFill>
              <a:gsLst>
                <a:gs pos="40000">
                  <a:schemeClr val="accent1">
                    <a:tint val="66000"/>
                    <a:satMod val="160000"/>
                  </a:schemeClr>
                </a:gs>
                <a:gs pos="88000">
                  <a:srgbClr val="FFFF00"/>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2590800" y="1561652"/>
            <a:ext cx="1219200" cy="495748"/>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181600" y="6436122"/>
            <a:ext cx="5638800" cy="338554"/>
          </a:xfrm>
          <a:prstGeom prst="rect">
            <a:avLst/>
          </a:prstGeom>
          <a:noFill/>
        </p:spPr>
        <p:txBody>
          <a:bodyPr wrap="square" rtlCol="0">
            <a:spAutoFit/>
          </a:bodyPr>
          <a:lstStyle/>
          <a:p>
            <a:r>
              <a:rPr lang="en-US" sz="1600" dirty="0" smtClean="0">
                <a:latin typeface="+mj-lt"/>
              </a:rPr>
              <a:t>Go to next slide to view third Part.</a:t>
            </a:r>
            <a:endParaRPr lang="en-US" sz="1600" dirty="0">
              <a:latin typeface="+mj-lt"/>
            </a:endParaRPr>
          </a:p>
        </p:txBody>
      </p:sp>
      <p:cxnSp>
        <p:nvCxnSpPr>
          <p:cNvPr id="87" name="Straight Arrow Connector 86"/>
          <p:cNvCxnSpPr/>
          <p:nvPr/>
        </p:nvCxnSpPr>
        <p:spPr>
          <a:xfrm flipV="1">
            <a:off x="1828800" y="5334001"/>
            <a:ext cx="710005" cy="152399"/>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362586"/>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76200" y="3200400"/>
            <a:ext cx="1828800" cy="1131500"/>
          </a:xfrm>
          <a:prstGeom prst="rect">
            <a:avLst/>
          </a:prstGeom>
          <a:solidFill>
            <a:schemeClr val="bg1">
              <a:lumMod val="85000"/>
              <a:lumOff val="1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047750" y="5562600"/>
            <a:ext cx="7612156" cy="826700"/>
          </a:xfrm>
          <a:prstGeom prst="rect">
            <a:avLst/>
          </a:prstGeom>
          <a:solidFill>
            <a:schemeClr val="bg1">
              <a:lumMod val="85000"/>
              <a:lumOff val="1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76200" y="584067"/>
            <a:ext cx="1828800" cy="1447800"/>
          </a:xfrm>
          <a:prstGeom prst="rect">
            <a:avLst/>
          </a:prstGeom>
          <a:solidFill>
            <a:schemeClr val="bg1">
              <a:lumMod val="85000"/>
              <a:lumOff val="1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422267"/>
            <a:ext cx="6963204" cy="4126343"/>
          </a:xfrm>
          <a:prstGeom prst="rect">
            <a:avLst/>
          </a:prstGeom>
        </p:spPr>
      </p:pic>
      <p:sp>
        <p:nvSpPr>
          <p:cNvPr id="69" name="TextBox 68"/>
          <p:cNvSpPr txBox="1"/>
          <p:nvPr/>
        </p:nvSpPr>
        <p:spPr>
          <a:xfrm>
            <a:off x="3505200" y="76200"/>
            <a:ext cx="5638800" cy="646331"/>
          </a:xfrm>
          <a:prstGeom prst="rect">
            <a:avLst/>
          </a:prstGeom>
          <a:noFill/>
        </p:spPr>
        <p:txBody>
          <a:bodyPr wrap="square" rtlCol="0">
            <a:spAutoFit/>
          </a:bodyPr>
          <a:lstStyle/>
          <a:p>
            <a:r>
              <a:rPr lang="en-US" dirty="0" smtClean="0">
                <a:ln>
                  <a:solidFill>
                    <a:schemeClr val="tx2">
                      <a:lumMod val="75000"/>
                    </a:schemeClr>
                  </a:solidFill>
                </a:ln>
                <a:solidFill>
                  <a:srgbClr val="FFFF00"/>
                </a:solidFill>
                <a:latin typeface="+mj-lt"/>
              </a:rPr>
              <a:t>Adding and changing background layouts in the Slide Master – Third Part.</a:t>
            </a:r>
            <a:endParaRPr lang="en-US" dirty="0">
              <a:ln>
                <a:solidFill>
                  <a:schemeClr val="tx2">
                    <a:lumMod val="75000"/>
                  </a:schemeClr>
                </a:solidFill>
              </a:ln>
              <a:solidFill>
                <a:srgbClr val="FFFF00"/>
              </a:solidFill>
              <a:latin typeface="+mj-lt"/>
            </a:endParaRPr>
          </a:p>
        </p:txBody>
      </p:sp>
      <p:sp>
        <p:nvSpPr>
          <p:cNvPr id="127" name="TextBox 126"/>
          <p:cNvSpPr txBox="1"/>
          <p:nvPr/>
        </p:nvSpPr>
        <p:spPr>
          <a:xfrm>
            <a:off x="76200" y="320695"/>
            <a:ext cx="1828800" cy="1508105"/>
          </a:xfrm>
          <a:prstGeom prst="rect">
            <a:avLst/>
          </a:prstGeom>
          <a:noFill/>
        </p:spPr>
        <p:txBody>
          <a:bodyPr wrap="square" rtlCol="0">
            <a:spAutoFit/>
          </a:bodyPr>
          <a:lstStyle/>
          <a:p>
            <a:r>
              <a:rPr lang="en-US" sz="1600" dirty="0" smtClean="0"/>
              <a:t>Back to Normal View:</a:t>
            </a:r>
          </a:p>
          <a:p>
            <a:r>
              <a:rPr lang="en-US" sz="1200" dirty="0" smtClean="0">
                <a:solidFill>
                  <a:srgbClr val="FFFF00"/>
                </a:solidFill>
              </a:rPr>
              <a:t>You should now be back in Normal </a:t>
            </a:r>
            <a:r>
              <a:rPr lang="en-US" sz="1200" dirty="0" smtClean="0">
                <a:solidFill>
                  <a:schemeClr val="tx2"/>
                </a:solidFill>
              </a:rPr>
              <a:t>View Mode </a:t>
            </a:r>
            <a:r>
              <a:rPr lang="en-US" sz="1200" dirty="0" smtClean="0">
                <a:solidFill>
                  <a:srgbClr val="FFFF00"/>
                </a:solidFill>
              </a:rPr>
              <a:t>indicated in yellow highlight under the view tab.</a:t>
            </a:r>
          </a:p>
        </p:txBody>
      </p:sp>
      <p:cxnSp>
        <p:nvCxnSpPr>
          <p:cNvPr id="128" name="Straight Arrow Connector 127"/>
          <p:cNvCxnSpPr/>
          <p:nvPr/>
        </p:nvCxnSpPr>
        <p:spPr>
          <a:xfrm flipV="1">
            <a:off x="559398" y="1613647"/>
            <a:ext cx="3980329" cy="62753"/>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143000" y="5410200"/>
            <a:ext cx="7516906" cy="1384995"/>
          </a:xfrm>
          <a:prstGeom prst="rect">
            <a:avLst/>
          </a:prstGeom>
          <a:noFill/>
        </p:spPr>
        <p:txBody>
          <a:bodyPr wrap="square" rtlCol="0">
            <a:spAutoFit/>
          </a:bodyPr>
          <a:lstStyle/>
          <a:p>
            <a:endParaRPr lang="en-US" sz="1200" dirty="0">
              <a:solidFill>
                <a:schemeClr val="tx2">
                  <a:lumMod val="40000"/>
                  <a:lumOff val="60000"/>
                </a:schemeClr>
              </a:solidFill>
            </a:endParaRPr>
          </a:p>
          <a:p>
            <a:r>
              <a:rPr lang="en-US" sz="1200" dirty="0" smtClean="0">
                <a:solidFill>
                  <a:schemeClr val="tx1">
                    <a:lumMod val="95000"/>
                  </a:schemeClr>
                </a:solidFill>
              </a:rPr>
              <a:t>Do this by </a:t>
            </a:r>
            <a:r>
              <a:rPr lang="en-US" sz="1200" dirty="0" smtClean="0">
                <a:solidFill>
                  <a:schemeClr val="tx2">
                    <a:lumMod val="60000"/>
                    <a:lumOff val="40000"/>
                  </a:schemeClr>
                </a:solidFill>
              </a:rPr>
              <a:t>Left Clicking </a:t>
            </a:r>
            <a:r>
              <a:rPr lang="en-US" sz="1200" dirty="0" smtClean="0">
                <a:solidFill>
                  <a:schemeClr val="tx1">
                    <a:lumMod val="95000"/>
                  </a:schemeClr>
                </a:solidFill>
              </a:rPr>
              <a:t>on the slide thumbnail in on the left and selecting Layout from the </a:t>
            </a:r>
            <a:r>
              <a:rPr lang="en-US" sz="1200" dirty="0" smtClean="0">
                <a:solidFill>
                  <a:schemeClr val="accent4">
                    <a:lumMod val="60000"/>
                    <a:lumOff val="40000"/>
                  </a:schemeClr>
                </a:solidFill>
              </a:rPr>
              <a:t>Drop Down Menu</a:t>
            </a:r>
            <a:r>
              <a:rPr lang="en-US" sz="1200" dirty="0" smtClean="0">
                <a:solidFill>
                  <a:schemeClr val="tx1">
                    <a:lumMod val="95000"/>
                  </a:schemeClr>
                </a:solidFill>
              </a:rPr>
              <a:t>.  Then you will have a window that will give you a </a:t>
            </a:r>
            <a:r>
              <a:rPr lang="en-US" sz="1200" dirty="0" smtClean="0">
                <a:solidFill>
                  <a:schemeClr val="tx2"/>
                </a:solidFill>
              </a:rPr>
              <a:t>Preview Window </a:t>
            </a:r>
            <a:r>
              <a:rPr lang="en-US" sz="1200" dirty="0" smtClean="0">
                <a:solidFill>
                  <a:schemeClr val="tx1">
                    <a:lumMod val="95000"/>
                  </a:schemeClr>
                </a:solidFill>
              </a:rPr>
              <a:t>of all your layout slide from your Slide Master, which is unseen and running in the background.</a:t>
            </a:r>
          </a:p>
          <a:p>
            <a:endParaRPr lang="en-US" sz="1200" dirty="0" smtClean="0">
              <a:solidFill>
                <a:schemeClr val="tx1">
                  <a:lumMod val="95000"/>
                </a:schemeClr>
              </a:solidFill>
            </a:endParaRPr>
          </a:p>
          <a:p>
            <a:r>
              <a:rPr lang="en-US" sz="1200" dirty="0" smtClean="0">
                <a:solidFill>
                  <a:srgbClr val="FFFF00"/>
                </a:solidFill>
              </a:rPr>
              <a:t>*note- </a:t>
            </a:r>
            <a:r>
              <a:rPr lang="en-US" sz="1200" dirty="0" smtClean="0">
                <a:solidFill>
                  <a:schemeClr val="tx1">
                    <a:lumMod val="95000"/>
                  </a:schemeClr>
                </a:solidFill>
              </a:rPr>
              <a:t>you can change multiple slides at once by holding shift and left mouse clicking multiple slide thumbnails.</a:t>
            </a:r>
            <a:endParaRPr lang="en-US" sz="1200" dirty="0">
              <a:solidFill>
                <a:schemeClr val="tx1">
                  <a:lumMod val="95000"/>
                </a:schemeClr>
              </a:solidFill>
            </a:endParaRPr>
          </a:p>
        </p:txBody>
      </p:sp>
      <p:cxnSp>
        <p:nvCxnSpPr>
          <p:cNvPr id="15" name="Straight Arrow Connector 14"/>
          <p:cNvCxnSpPr/>
          <p:nvPr/>
        </p:nvCxnSpPr>
        <p:spPr>
          <a:xfrm flipH="1" flipV="1">
            <a:off x="2299895" y="4241667"/>
            <a:ext cx="2241" cy="1440628"/>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658359" y="1125984"/>
            <a:ext cx="450140" cy="63827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4300" y="3295471"/>
            <a:ext cx="1866900" cy="1200329"/>
          </a:xfrm>
          <a:prstGeom prst="rect">
            <a:avLst/>
          </a:prstGeom>
          <a:noFill/>
        </p:spPr>
        <p:txBody>
          <a:bodyPr wrap="square" rtlCol="0">
            <a:spAutoFit/>
          </a:bodyPr>
          <a:lstStyle/>
          <a:p>
            <a:r>
              <a:rPr lang="en-US" sz="1200" dirty="0" smtClean="0">
                <a:solidFill>
                  <a:srgbClr val="FFFF00"/>
                </a:solidFill>
              </a:rPr>
              <a:t>Selecting from Your Slide Master Layouts:</a:t>
            </a:r>
          </a:p>
          <a:p>
            <a:r>
              <a:rPr lang="en-US" sz="1200" dirty="0" smtClean="0"/>
              <a:t>In normal view you can now select your layout slide you want to use. </a:t>
            </a:r>
          </a:p>
          <a:p>
            <a:endParaRPr lang="en-US" sz="1200" dirty="0"/>
          </a:p>
        </p:txBody>
      </p:sp>
      <p:cxnSp>
        <p:nvCxnSpPr>
          <p:cNvPr id="33" name="Straight Arrow Connector 32"/>
          <p:cNvCxnSpPr/>
          <p:nvPr/>
        </p:nvCxnSpPr>
        <p:spPr>
          <a:xfrm flipH="1" flipV="1">
            <a:off x="3055172" y="3614569"/>
            <a:ext cx="4561243" cy="1990166"/>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7" name="Freeform 56"/>
          <p:cNvSpPr/>
          <p:nvPr/>
        </p:nvSpPr>
        <p:spPr>
          <a:xfrm>
            <a:off x="4527727" y="5142155"/>
            <a:ext cx="4175209" cy="1086523"/>
          </a:xfrm>
          <a:custGeom>
            <a:avLst/>
            <a:gdLst>
              <a:gd name="connsiteX0" fmla="*/ 722005 w 4175209"/>
              <a:gd name="connsiteY0" fmla="*/ 914400 h 1086523"/>
              <a:gd name="connsiteX1" fmla="*/ 775793 w 4175209"/>
              <a:gd name="connsiteY1" fmla="*/ 946673 h 1086523"/>
              <a:gd name="connsiteX2" fmla="*/ 840339 w 4175209"/>
              <a:gd name="connsiteY2" fmla="*/ 968189 h 1086523"/>
              <a:gd name="connsiteX3" fmla="*/ 872612 w 4175209"/>
              <a:gd name="connsiteY3" fmla="*/ 978946 h 1086523"/>
              <a:gd name="connsiteX4" fmla="*/ 904885 w 4175209"/>
              <a:gd name="connsiteY4" fmla="*/ 989704 h 1086523"/>
              <a:gd name="connsiteX5" fmla="*/ 1044734 w 4175209"/>
              <a:gd name="connsiteY5" fmla="*/ 1011219 h 1086523"/>
              <a:gd name="connsiteX6" fmla="*/ 1206099 w 4175209"/>
              <a:gd name="connsiteY6" fmla="*/ 1021977 h 1086523"/>
              <a:gd name="connsiteX7" fmla="*/ 1518071 w 4175209"/>
              <a:gd name="connsiteY7" fmla="*/ 1032734 h 1086523"/>
              <a:gd name="connsiteX8" fmla="*/ 1743981 w 4175209"/>
              <a:gd name="connsiteY8" fmla="*/ 1043492 h 1086523"/>
              <a:gd name="connsiteX9" fmla="*/ 1969892 w 4175209"/>
              <a:gd name="connsiteY9" fmla="*/ 1065007 h 1086523"/>
              <a:gd name="connsiteX10" fmla="*/ 2808988 w 4175209"/>
              <a:gd name="connsiteY10" fmla="*/ 1086523 h 1086523"/>
              <a:gd name="connsiteX11" fmla="*/ 3508235 w 4175209"/>
              <a:gd name="connsiteY11" fmla="*/ 1075765 h 1086523"/>
              <a:gd name="connsiteX12" fmla="*/ 3540508 w 4175209"/>
              <a:gd name="connsiteY12" fmla="*/ 1065007 h 1086523"/>
              <a:gd name="connsiteX13" fmla="*/ 3583539 w 4175209"/>
              <a:gd name="connsiteY13" fmla="*/ 1054250 h 1086523"/>
              <a:gd name="connsiteX14" fmla="*/ 3626569 w 4175209"/>
              <a:gd name="connsiteY14" fmla="*/ 1032734 h 1086523"/>
              <a:gd name="connsiteX15" fmla="*/ 3744904 w 4175209"/>
              <a:gd name="connsiteY15" fmla="*/ 1000461 h 1086523"/>
              <a:gd name="connsiteX16" fmla="*/ 3777177 w 4175209"/>
              <a:gd name="connsiteY16" fmla="*/ 978946 h 1086523"/>
              <a:gd name="connsiteX17" fmla="*/ 3841722 w 4175209"/>
              <a:gd name="connsiteY17" fmla="*/ 957431 h 1086523"/>
              <a:gd name="connsiteX18" fmla="*/ 3873995 w 4175209"/>
              <a:gd name="connsiteY18" fmla="*/ 935916 h 1086523"/>
              <a:gd name="connsiteX19" fmla="*/ 3917026 w 4175209"/>
              <a:gd name="connsiteY19" fmla="*/ 925158 h 1086523"/>
              <a:gd name="connsiteX20" fmla="*/ 3960057 w 4175209"/>
              <a:gd name="connsiteY20" fmla="*/ 903643 h 1086523"/>
              <a:gd name="connsiteX21" fmla="*/ 4013845 w 4175209"/>
              <a:gd name="connsiteY21" fmla="*/ 860612 h 1086523"/>
              <a:gd name="connsiteX22" fmla="*/ 4067633 w 4175209"/>
              <a:gd name="connsiteY22" fmla="*/ 796066 h 1086523"/>
              <a:gd name="connsiteX23" fmla="*/ 4099906 w 4175209"/>
              <a:gd name="connsiteY23" fmla="*/ 774551 h 1086523"/>
              <a:gd name="connsiteX24" fmla="*/ 4121421 w 4175209"/>
              <a:gd name="connsiteY24" fmla="*/ 742278 h 1086523"/>
              <a:gd name="connsiteX25" fmla="*/ 4142937 w 4175209"/>
              <a:gd name="connsiteY25" fmla="*/ 720763 h 1086523"/>
              <a:gd name="connsiteX26" fmla="*/ 4164452 w 4175209"/>
              <a:gd name="connsiteY26" fmla="*/ 656217 h 1086523"/>
              <a:gd name="connsiteX27" fmla="*/ 4175209 w 4175209"/>
              <a:gd name="connsiteY27" fmla="*/ 623944 h 1086523"/>
              <a:gd name="connsiteX28" fmla="*/ 4164452 w 4175209"/>
              <a:gd name="connsiteY28" fmla="*/ 505610 h 1086523"/>
              <a:gd name="connsiteX29" fmla="*/ 4153694 w 4175209"/>
              <a:gd name="connsiteY29" fmla="*/ 441064 h 1086523"/>
              <a:gd name="connsiteX30" fmla="*/ 4067633 w 4175209"/>
              <a:gd name="connsiteY30" fmla="*/ 333487 h 1086523"/>
              <a:gd name="connsiteX31" fmla="*/ 4035360 w 4175209"/>
              <a:gd name="connsiteY31" fmla="*/ 301214 h 1086523"/>
              <a:gd name="connsiteX32" fmla="*/ 3970814 w 4175209"/>
              <a:gd name="connsiteY32" fmla="*/ 279699 h 1086523"/>
              <a:gd name="connsiteX33" fmla="*/ 3917026 w 4175209"/>
              <a:gd name="connsiteY33" fmla="*/ 258184 h 1086523"/>
              <a:gd name="connsiteX34" fmla="*/ 3830965 w 4175209"/>
              <a:gd name="connsiteY34" fmla="*/ 236669 h 1086523"/>
              <a:gd name="connsiteX35" fmla="*/ 3787934 w 4175209"/>
              <a:gd name="connsiteY35" fmla="*/ 225911 h 1086523"/>
              <a:gd name="connsiteX36" fmla="*/ 3723388 w 4175209"/>
              <a:gd name="connsiteY36" fmla="*/ 193638 h 1086523"/>
              <a:gd name="connsiteX37" fmla="*/ 3497478 w 4175209"/>
              <a:gd name="connsiteY37" fmla="*/ 172123 h 1086523"/>
              <a:gd name="connsiteX38" fmla="*/ 3293082 w 4175209"/>
              <a:gd name="connsiteY38" fmla="*/ 150607 h 1086523"/>
              <a:gd name="connsiteX39" fmla="*/ 1087765 w 4175209"/>
              <a:gd name="connsiteY39" fmla="*/ 139850 h 1086523"/>
              <a:gd name="connsiteX40" fmla="*/ 818824 w 4175209"/>
              <a:gd name="connsiteY40" fmla="*/ 129092 h 1086523"/>
              <a:gd name="connsiteX41" fmla="*/ 549882 w 4175209"/>
              <a:gd name="connsiteY41" fmla="*/ 107577 h 1086523"/>
              <a:gd name="connsiteX42" fmla="*/ 334729 w 4175209"/>
              <a:gd name="connsiteY42" fmla="*/ 96819 h 1086523"/>
              <a:gd name="connsiteX43" fmla="*/ 270184 w 4175209"/>
              <a:gd name="connsiteY43" fmla="*/ 86061 h 1086523"/>
              <a:gd name="connsiteX44" fmla="*/ 65788 w 4175209"/>
              <a:gd name="connsiteY44" fmla="*/ 64546 h 1086523"/>
              <a:gd name="connsiteX45" fmla="*/ 12000 w 4175209"/>
              <a:gd name="connsiteY45" fmla="*/ 53789 h 1086523"/>
              <a:gd name="connsiteX46" fmla="*/ 98061 w 4175209"/>
              <a:gd name="connsiteY46" fmla="*/ 10758 h 1086523"/>
              <a:gd name="connsiteX47" fmla="*/ 130334 w 4175209"/>
              <a:gd name="connsiteY47" fmla="*/ 0 h 1086523"/>
              <a:gd name="connsiteX48" fmla="*/ 98061 w 4175209"/>
              <a:gd name="connsiteY48" fmla="*/ 10758 h 1086523"/>
              <a:gd name="connsiteX49" fmla="*/ 65788 w 4175209"/>
              <a:gd name="connsiteY49" fmla="*/ 21516 h 1086523"/>
              <a:gd name="connsiteX50" fmla="*/ 33515 w 4175209"/>
              <a:gd name="connsiteY50" fmla="*/ 32273 h 1086523"/>
              <a:gd name="connsiteX51" fmla="*/ 1242 w 4175209"/>
              <a:gd name="connsiteY51" fmla="*/ 53789 h 1086523"/>
              <a:gd name="connsiteX52" fmla="*/ 12000 w 4175209"/>
              <a:gd name="connsiteY52" fmla="*/ 96819 h 1086523"/>
              <a:gd name="connsiteX53" fmla="*/ 33515 w 4175209"/>
              <a:gd name="connsiteY53" fmla="*/ 129092 h 1086523"/>
              <a:gd name="connsiteX54" fmla="*/ 87304 w 4175209"/>
              <a:gd name="connsiteY54" fmla="*/ 172123 h 108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175209" h="1086523">
                <a:moveTo>
                  <a:pt x="722005" y="914400"/>
                </a:moveTo>
                <a:cubicBezTo>
                  <a:pt x="739934" y="925158"/>
                  <a:pt x="756758" y="938021"/>
                  <a:pt x="775793" y="946673"/>
                </a:cubicBezTo>
                <a:cubicBezTo>
                  <a:pt x="796439" y="956058"/>
                  <a:pt x="818824" y="961017"/>
                  <a:pt x="840339" y="968189"/>
                </a:cubicBezTo>
                <a:lnTo>
                  <a:pt x="872612" y="978946"/>
                </a:lnTo>
                <a:cubicBezTo>
                  <a:pt x="883370" y="982532"/>
                  <a:pt x="893700" y="987840"/>
                  <a:pt x="904885" y="989704"/>
                </a:cubicBezTo>
                <a:cubicBezTo>
                  <a:pt x="937272" y="995102"/>
                  <a:pt x="1014296" y="1008452"/>
                  <a:pt x="1044734" y="1011219"/>
                </a:cubicBezTo>
                <a:cubicBezTo>
                  <a:pt x="1098420" y="1016100"/>
                  <a:pt x="1152247" y="1019529"/>
                  <a:pt x="1206099" y="1021977"/>
                </a:cubicBezTo>
                <a:cubicBezTo>
                  <a:pt x="1310044" y="1026702"/>
                  <a:pt x="1414102" y="1028575"/>
                  <a:pt x="1518071" y="1032734"/>
                </a:cubicBezTo>
                <a:lnTo>
                  <a:pt x="1743981" y="1043492"/>
                </a:lnTo>
                <a:cubicBezTo>
                  <a:pt x="1819285" y="1050664"/>
                  <a:pt x="1894333" y="1061409"/>
                  <a:pt x="1969892" y="1065007"/>
                </a:cubicBezTo>
                <a:cubicBezTo>
                  <a:pt x="2399997" y="1085489"/>
                  <a:pt x="2120425" y="1074443"/>
                  <a:pt x="2808988" y="1086523"/>
                </a:cubicBezTo>
                <a:lnTo>
                  <a:pt x="3508235" y="1075765"/>
                </a:lnTo>
                <a:cubicBezTo>
                  <a:pt x="3519570" y="1075432"/>
                  <a:pt x="3529605" y="1068122"/>
                  <a:pt x="3540508" y="1065007"/>
                </a:cubicBezTo>
                <a:cubicBezTo>
                  <a:pt x="3554724" y="1060945"/>
                  <a:pt x="3569195" y="1057836"/>
                  <a:pt x="3583539" y="1054250"/>
                </a:cubicBezTo>
                <a:cubicBezTo>
                  <a:pt x="3597882" y="1047078"/>
                  <a:pt x="3611355" y="1037805"/>
                  <a:pt x="3626569" y="1032734"/>
                </a:cubicBezTo>
                <a:cubicBezTo>
                  <a:pt x="3666990" y="1019260"/>
                  <a:pt x="3707176" y="1025613"/>
                  <a:pt x="3744904" y="1000461"/>
                </a:cubicBezTo>
                <a:cubicBezTo>
                  <a:pt x="3755662" y="993289"/>
                  <a:pt x="3765362" y="984197"/>
                  <a:pt x="3777177" y="978946"/>
                </a:cubicBezTo>
                <a:cubicBezTo>
                  <a:pt x="3797901" y="969735"/>
                  <a:pt x="3822852" y="970011"/>
                  <a:pt x="3841722" y="957431"/>
                </a:cubicBezTo>
                <a:cubicBezTo>
                  <a:pt x="3852480" y="950259"/>
                  <a:pt x="3862111" y="941009"/>
                  <a:pt x="3873995" y="935916"/>
                </a:cubicBezTo>
                <a:cubicBezTo>
                  <a:pt x="3887585" y="930092"/>
                  <a:pt x="3903182" y="930349"/>
                  <a:pt x="3917026" y="925158"/>
                </a:cubicBezTo>
                <a:cubicBezTo>
                  <a:pt x="3932042" y="919527"/>
                  <a:pt x="3945713" y="910815"/>
                  <a:pt x="3960057" y="903643"/>
                </a:cubicBezTo>
                <a:cubicBezTo>
                  <a:pt x="4022643" y="841054"/>
                  <a:pt x="3932432" y="928456"/>
                  <a:pt x="4013845" y="860612"/>
                </a:cubicBezTo>
                <a:cubicBezTo>
                  <a:pt x="4119587" y="772494"/>
                  <a:pt x="3983012" y="880687"/>
                  <a:pt x="4067633" y="796066"/>
                </a:cubicBezTo>
                <a:cubicBezTo>
                  <a:pt x="4076775" y="786924"/>
                  <a:pt x="4089148" y="781723"/>
                  <a:pt x="4099906" y="774551"/>
                </a:cubicBezTo>
                <a:cubicBezTo>
                  <a:pt x="4107078" y="763793"/>
                  <a:pt x="4113344" y="752374"/>
                  <a:pt x="4121421" y="742278"/>
                </a:cubicBezTo>
                <a:cubicBezTo>
                  <a:pt x="4127757" y="734358"/>
                  <a:pt x="4138401" y="729835"/>
                  <a:pt x="4142937" y="720763"/>
                </a:cubicBezTo>
                <a:cubicBezTo>
                  <a:pt x="4153080" y="700478"/>
                  <a:pt x="4157280" y="677732"/>
                  <a:pt x="4164452" y="656217"/>
                </a:cubicBezTo>
                <a:lnTo>
                  <a:pt x="4175209" y="623944"/>
                </a:lnTo>
                <a:cubicBezTo>
                  <a:pt x="4171623" y="584499"/>
                  <a:pt x="4169080" y="544946"/>
                  <a:pt x="4164452" y="505610"/>
                </a:cubicBezTo>
                <a:cubicBezTo>
                  <a:pt x="4161903" y="483947"/>
                  <a:pt x="4162083" y="461198"/>
                  <a:pt x="4153694" y="441064"/>
                </a:cubicBezTo>
                <a:cubicBezTo>
                  <a:pt x="4134307" y="394535"/>
                  <a:pt x="4101574" y="367428"/>
                  <a:pt x="4067633" y="333487"/>
                </a:cubicBezTo>
                <a:cubicBezTo>
                  <a:pt x="4056875" y="322729"/>
                  <a:pt x="4049793" y="306025"/>
                  <a:pt x="4035360" y="301214"/>
                </a:cubicBezTo>
                <a:cubicBezTo>
                  <a:pt x="4013845" y="294042"/>
                  <a:pt x="3991871" y="288122"/>
                  <a:pt x="3970814" y="279699"/>
                </a:cubicBezTo>
                <a:cubicBezTo>
                  <a:pt x="3952885" y="272527"/>
                  <a:pt x="3935483" y="263863"/>
                  <a:pt x="3917026" y="258184"/>
                </a:cubicBezTo>
                <a:cubicBezTo>
                  <a:pt x="3888764" y="249488"/>
                  <a:pt x="3859652" y="243841"/>
                  <a:pt x="3830965" y="236669"/>
                </a:cubicBezTo>
                <a:cubicBezTo>
                  <a:pt x="3816621" y="233083"/>
                  <a:pt x="3801158" y="232523"/>
                  <a:pt x="3787934" y="225911"/>
                </a:cubicBezTo>
                <a:cubicBezTo>
                  <a:pt x="3766419" y="215153"/>
                  <a:pt x="3746517" y="200246"/>
                  <a:pt x="3723388" y="193638"/>
                </a:cubicBezTo>
                <a:cubicBezTo>
                  <a:pt x="3692884" y="184923"/>
                  <a:pt x="3501277" y="172415"/>
                  <a:pt x="3497478" y="172123"/>
                </a:cubicBezTo>
                <a:cubicBezTo>
                  <a:pt x="3419244" y="159084"/>
                  <a:pt x="3385165" y="151452"/>
                  <a:pt x="3293082" y="150607"/>
                </a:cubicBezTo>
                <a:lnTo>
                  <a:pt x="1087765" y="139850"/>
                </a:lnTo>
                <a:lnTo>
                  <a:pt x="818824" y="129092"/>
                </a:lnTo>
                <a:cubicBezTo>
                  <a:pt x="491276" y="112294"/>
                  <a:pt x="826495" y="125423"/>
                  <a:pt x="549882" y="107577"/>
                </a:cubicBezTo>
                <a:cubicBezTo>
                  <a:pt x="478224" y="102954"/>
                  <a:pt x="406447" y="100405"/>
                  <a:pt x="334729" y="96819"/>
                </a:cubicBezTo>
                <a:cubicBezTo>
                  <a:pt x="313214" y="93233"/>
                  <a:pt x="291827" y="88766"/>
                  <a:pt x="270184" y="86061"/>
                </a:cubicBezTo>
                <a:cubicBezTo>
                  <a:pt x="196067" y="76796"/>
                  <a:pt x="139163" y="75028"/>
                  <a:pt x="65788" y="64546"/>
                </a:cubicBezTo>
                <a:cubicBezTo>
                  <a:pt x="47687" y="61960"/>
                  <a:pt x="29929" y="57375"/>
                  <a:pt x="12000" y="53789"/>
                </a:cubicBezTo>
                <a:cubicBezTo>
                  <a:pt x="49551" y="16236"/>
                  <a:pt x="23892" y="35481"/>
                  <a:pt x="98061" y="10758"/>
                </a:cubicBezTo>
                <a:lnTo>
                  <a:pt x="130334" y="0"/>
                </a:lnTo>
                <a:lnTo>
                  <a:pt x="98061" y="10758"/>
                </a:lnTo>
                <a:lnTo>
                  <a:pt x="65788" y="21516"/>
                </a:lnTo>
                <a:lnTo>
                  <a:pt x="33515" y="32273"/>
                </a:lnTo>
                <a:cubicBezTo>
                  <a:pt x="22757" y="39445"/>
                  <a:pt x="5331" y="41523"/>
                  <a:pt x="1242" y="53789"/>
                </a:cubicBezTo>
                <a:cubicBezTo>
                  <a:pt x="-3433" y="67815"/>
                  <a:pt x="6176" y="83230"/>
                  <a:pt x="12000" y="96819"/>
                </a:cubicBezTo>
                <a:cubicBezTo>
                  <a:pt x="17093" y="108703"/>
                  <a:pt x="25101" y="119276"/>
                  <a:pt x="33515" y="129092"/>
                </a:cubicBezTo>
                <a:cubicBezTo>
                  <a:pt x="72572" y="174659"/>
                  <a:pt x="57412" y="172123"/>
                  <a:pt x="87304" y="172123"/>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2342070295"/>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0"/>
            <a:ext cx="4530828" cy="4801903"/>
          </a:xfrm>
          <a:prstGeom prst="rect">
            <a:avLst/>
          </a:prstGeom>
        </p:spPr>
      </p:pic>
      <p:sp>
        <p:nvSpPr>
          <p:cNvPr id="3" name="TextBox 2"/>
          <p:cNvSpPr txBox="1"/>
          <p:nvPr/>
        </p:nvSpPr>
        <p:spPr>
          <a:xfrm>
            <a:off x="228600" y="152400"/>
            <a:ext cx="4530828" cy="1015663"/>
          </a:xfrm>
          <a:prstGeom prst="rect">
            <a:avLst/>
          </a:prstGeom>
          <a:noFill/>
        </p:spPr>
        <p:txBody>
          <a:bodyPr wrap="square" rtlCol="0">
            <a:spAutoFit/>
          </a:bodyPr>
          <a:lstStyle/>
          <a:p>
            <a:r>
              <a:rPr lang="en-US" sz="2000" dirty="0" smtClean="0">
                <a:ln>
                  <a:solidFill>
                    <a:schemeClr val="tx2">
                      <a:lumMod val="75000"/>
                    </a:schemeClr>
                  </a:solidFill>
                </a:ln>
                <a:solidFill>
                  <a:srgbClr val="FFFF00"/>
                </a:solidFill>
                <a:latin typeface="+mj-lt"/>
              </a:rPr>
              <a:t>This Template Contains Two Animated Slides to Choose from and eleven static slides.</a:t>
            </a:r>
            <a:endParaRPr lang="en-US" sz="2000" dirty="0">
              <a:ln>
                <a:solidFill>
                  <a:schemeClr val="tx2">
                    <a:lumMod val="75000"/>
                  </a:schemeClr>
                </a:solidFill>
              </a:ln>
              <a:solidFill>
                <a:srgbClr val="FFFF00"/>
              </a:solidFill>
              <a:latin typeface="+mj-lt"/>
            </a:endParaRPr>
          </a:p>
        </p:txBody>
      </p:sp>
      <p:cxnSp>
        <p:nvCxnSpPr>
          <p:cNvPr id="4" name="Straight Arrow Connector 3"/>
          <p:cNvCxnSpPr/>
          <p:nvPr/>
        </p:nvCxnSpPr>
        <p:spPr>
          <a:xfrm>
            <a:off x="1752600" y="914400"/>
            <a:ext cx="533400" cy="34290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52600" y="914400"/>
            <a:ext cx="838200" cy="38100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200400" y="1219200"/>
            <a:ext cx="0" cy="35052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905000"/>
            <a:ext cx="2650263" cy="1977760"/>
          </a:xfrm>
          <a:prstGeom prst="rect">
            <a:avLst/>
          </a:prstGeom>
        </p:spPr>
      </p:pic>
      <p:cxnSp>
        <p:nvCxnSpPr>
          <p:cNvPr id="21" name="Straight Connector 20"/>
          <p:cNvCxnSpPr/>
          <p:nvPr/>
        </p:nvCxnSpPr>
        <p:spPr>
          <a:xfrm>
            <a:off x="480060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4724400"/>
            <a:ext cx="2667000" cy="2100263"/>
          </a:xfrm>
          <a:prstGeom prst="rect">
            <a:avLst/>
          </a:prstGeom>
        </p:spPr>
      </p:pic>
      <p:sp>
        <p:nvSpPr>
          <p:cNvPr id="24" name="TextBox 23"/>
          <p:cNvSpPr txBox="1"/>
          <p:nvPr/>
        </p:nvSpPr>
        <p:spPr>
          <a:xfrm>
            <a:off x="5029200" y="0"/>
            <a:ext cx="4530828" cy="707886"/>
          </a:xfrm>
          <a:prstGeom prst="rect">
            <a:avLst/>
          </a:prstGeom>
          <a:noFill/>
        </p:spPr>
        <p:txBody>
          <a:bodyPr wrap="square" rtlCol="0">
            <a:spAutoFit/>
          </a:bodyPr>
          <a:lstStyle/>
          <a:p>
            <a:r>
              <a:rPr lang="en-US" sz="2000" dirty="0" smtClean="0">
                <a:ln>
                  <a:solidFill>
                    <a:schemeClr val="tx2">
                      <a:lumMod val="75000"/>
                    </a:schemeClr>
                  </a:solidFill>
                </a:ln>
                <a:solidFill>
                  <a:srgbClr val="FFFF00"/>
                </a:solidFill>
                <a:latin typeface="+mj-lt"/>
              </a:rPr>
              <a:t>Adding Slides from other templates. </a:t>
            </a:r>
            <a:endParaRPr lang="en-US" sz="2000" dirty="0">
              <a:ln>
                <a:solidFill>
                  <a:schemeClr val="tx2">
                    <a:lumMod val="75000"/>
                  </a:schemeClr>
                </a:solidFill>
              </a:ln>
              <a:solidFill>
                <a:srgbClr val="FFFF00"/>
              </a:solidFill>
              <a:latin typeface="+mj-lt"/>
            </a:endParaRPr>
          </a:p>
        </p:txBody>
      </p:sp>
      <p:sp>
        <p:nvSpPr>
          <p:cNvPr id="25" name="TextBox 24"/>
          <p:cNvSpPr txBox="1"/>
          <p:nvPr/>
        </p:nvSpPr>
        <p:spPr>
          <a:xfrm>
            <a:off x="5029200" y="685800"/>
            <a:ext cx="3325906" cy="1200329"/>
          </a:xfrm>
          <a:prstGeom prst="rect">
            <a:avLst/>
          </a:prstGeom>
          <a:noFill/>
        </p:spPr>
        <p:txBody>
          <a:bodyPr wrap="square" rtlCol="0">
            <a:spAutoFit/>
          </a:bodyPr>
          <a:lstStyle/>
          <a:p>
            <a:r>
              <a:rPr lang="en-US" sz="1200" dirty="0" smtClean="0">
                <a:solidFill>
                  <a:schemeClr val="tx1">
                    <a:lumMod val="95000"/>
                  </a:schemeClr>
                </a:solidFill>
              </a:rPr>
              <a:t>Open both the template you want to copy from and the one you want to copy to.  </a:t>
            </a:r>
          </a:p>
          <a:p>
            <a:endParaRPr lang="en-US" sz="1200" dirty="0">
              <a:solidFill>
                <a:schemeClr val="tx1">
                  <a:lumMod val="95000"/>
                </a:schemeClr>
              </a:solidFill>
            </a:endParaRPr>
          </a:p>
          <a:p>
            <a:r>
              <a:rPr lang="en-US" sz="1200" dirty="0" smtClean="0">
                <a:solidFill>
                  <a:schemeClr val="tx1">
                    <a:lumMod val="95000"/>
                  </a:schemeClr>
                </a:solidFill>
              </a:rPr>
              <a:t>In the Slide Master View left click a thumbnail you want to copy.  From the drop down menu select </a:t>
            </a:r>
            <a:r>
              <a:rPr lang="en-US" sz="1200" dirty="0" smtClean="0">
                <a:solidFill>
                  <a:schemeClr val="tx2"/>
                </a:solidFill>
              </a:rPr>
              <a:t>Copy.</a:t>
            </a:r>
            <a:endParaRPr lang="en-US" sz="1200" dirty="0">
              <a:solidFill>
                <a:schemeClr val="tx2"/>
              </a:solidFill>
            </a:endParaRPr>
          </a:p>
        </p:txBody>
      </p:sp>
      <p:sp>
        <p:nvSpPr>
          <p:cNvPr id="26" name="TextBox 25"/>
          <p:cNvSpPr txBox="1"/>
          <p:nvPr/>
        </p:nvSpPr>
        <p:spPr>
          <a:xfrm>
            <a:off x="5410200" y="4001869"/>
            <a:ext cx="3325906" cy="646331"/>
          </a:xfrm>
          <a:prstGeom prst="rect">
            <a:avLst/>
          </a:prstGeom>
          <a:noFill/>
        </p:spPr>
        <p:txBody>
          <a:bodyPr wrap="square" rtlCol="0">
            <a:spAutoFit/>
          </a:bodyPr>
          <a:lstStyle/>
          <a:p>
            <a:r>
              <a:rPr lang="en-US" sz="1200" dirty="0" smtClean="0">
                <a:solidFill>
                  <a:schemeClr val="tx1">
                    <a:lumMod val="95000"/>
                  </a:schemeClr>
                </a:solidFill>
              </a:rPr>
              <a:t>Go to other template and in Slide Master View left click on slide thumbnail and select the first </a:t>
            </a:r>
            <a:r>
              <a:rPr lang="en-US" sz="1200" dirty="0" smtClean="0">
                <a:solidFill>
                  <a:schemeClr val="tx2"/>
                </a:solidFill>
              </a:rPr>
              <a:t>paste option, Use Destination Theme</a:t>
            </a:r>
            <a:r>
              <a:rPr lang="en-US" sz="1200" dirty="0" smtClean="0">
                <a:solidFill>
                  <a:schemeClr val="tx1">
                    <a:lumMod val="95000"/>
                  </a:schemeClr>
                </a:solidFill>
              </a:rPr>
              <a:t>.</a:t>
            </a:r>
            <a:endParaRPr lang="en-US" sz="1200" dirty="0">
              <a:solidFill>
                <a:schemeClr val="tx1">
                  <a:lumMod val="95000"/>
                </a:schemeClr>
              </a:solidFill>
            </a:endParaRPr>
          </a:p>
        </p:txBody>
      </p:sp>
      <p:cxnSp>
        <p:nvCxnSpPr>
          <p:cNvPr id="27" name="Straight Arrow Connector 26"/>
          <p:cNvCxnSpPr/>
          <p:nvPr/>
        </p:nvCxnSpPr>
        <p:spPr>
          <a:xfrm>
            <a:off x="5800165" y="4607859"/>
            <a:ext cx="797859" cy="1407459"/>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665694" y="1873624"/>
            <a:ext cx="107577" cy="1111623"/>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644624"/>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2"/>
          <p:cNvSpPr txBox="1">
            <a:spLocks noChangeArrowheads="1"/>
          </p:cNvSpPr>
          <p:nvPr/>
        </p:nvSpPr>
        <p:spPr bwMode="auto">
          <a:xfrm>
            <a:off x="1643063" y="2806700"/>
            <a:ext cx="28527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contourW="63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08</a:t>
            </a:r>
          </a:p>
        </p:txBody>
      </p:sp>
      <p:sp>
        <p:nvSpPr>
          <p:cNvPr id="67" name="TextBox 66"/>
          <p:cNvSpPr txBox="1"/>
          <p:nvPr/>
        </p:nvSpPr>
        <p:spPr>
          <a:xfrm>
            <a:off x="4259012" y="3073397"/>
            <a:ext cx="685800" cy="1569660"/>
          </a:xfrm>
          <a:prstGeom prst="rect">
            <a:avLst/>
          </a:prstGeom>
          <a:noFill/>
        </p:spPr>
        <p:txBody>
          <a:bodyPr wrap="square" rtlCol="0">
            <a:spAutoFit/>
            <a:scene3d>
              <a:camera prst="orthographicFront"/>
              <a:lightRig rig="threePt" dir="t"/>
            </a:scene3d>
            <a:sp3d extrusionH="57150" contourW="12700">
              <a:bevelT w="38100" h="38100"/>
            </a:sp3d>
          </a:bodyPr>
          <a:lstStyle/>
          <a:p>
            <a:r>
              <a:rPr lang="en-US" sz="9600" dirty="0" smtClean="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rPr>
              <a:t>:</a:t>
            </a:r>
            <a:endParaRPr lang="en-US" sz="9600" dirty="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endParaRPr>
          </a:p>
        </p:txBody>
      </p:sp>
      <p:sp>
        <p:nvSpPr>
          <p:cNvPr id="69" name="TextBox 68"/>
          <p:cNvSpPr txBox="1"/>
          <p:nvPr/>
        </p:nvSpPr>
        <p:spPr>
          <a:xfrm>
            <a:off x="1972383" y="6096000"/>
            <a:ext cx="5656434" cy="369332"/>
          </a:xfrm>
          <a:prstGeom prst="rect">
            <a:avLst/>
          </a:prstGeom>
          <a:noFill/>
        </p:spPr>
        <p:txBody>
          <a:bodyPr wrap="square" rtlCol="0">
            <a:spAutoFit/>
          </a:bodyPr>
          <a:lstStyle/>
          <a:p>
            <a:pPr algn="ctr"/>
            <a:r>
              <a:rPr lang="en-US" dirty="0"/>
              <a:t>Delete </a:t>
            </a:r>
            <a:r>
              <a:rPr lang="en-US" dirty="0" smtClean="0"/>
              <a:t>slide </a:t>
            </a:r>
            <a:r>
              <a:rPr lang="en-US" dirty="0"/>
              <a:t>(</a:t>
            </a:r>
            <a:r>
              <a:rPr lang="en-US" dirty="0" smtClean="0"/>
              <a:t>1) </a:t>
            </a:r>
            <a:r>
              <a:rPr lang="en-US" dirty="0"/>
              <a:t>for a </a:t>
            </a:r>
            <a:r>
              <a:rPr lang="en-US" dirty="0" smtClean="0"/>
              <a:t>nine </a:t>
            </a:r>
            <a:r>
              <a:rPr lang="en-US" dirty="0"/>
              <a:t>minute countdown</a:t>
            </a:r>
          </a:p>
        </p:txBody>
      </p:sp>
      <p:sp>
        <p:nvSpPr>
          <p:cNvPr id="127" name="5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59</a:t>
            </a:r>
          </a:p>
        </p:txBody>
      </p:sp>
      <p:sp>
        <p:nvSpPr>
          <p:cNvPr id="128" name="5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58</a:t>
            </a:r>
          </a:p>
        </p:txBody>
      </p:sp>
      <p:sp>
        <p:nvSpPr>
          <p:cNvPr id="129" name="5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57</a:t>
            </a:r>
          </a:p>
        </p:txBody>
      </p:sp>
      <p:sp>
        <p:nvSpPr>
          <p:cNvPr id="130" name="5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56</a:t>
            </a:r>
          </a:p>
        </p:txBody>
      </p:sp>
      <p:sp>
        <p:nvSpPr>
          <p:cNvPr id="131" name="5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55</a:t>
            </a:r>
          </a:p>
        </p:txBody>
      </p:sp>
      <p:sp>
        <p:nvSpPr>
          <p:cNvPr id="132" name="5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54</a:t>
            </a:r>
          </a:p>
        </p:txBody>
      </p:sp>
      <p:sp>
        <p:nvSpPr>
          <p:cNvPr id="133" name="5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53</a:t>
            </a:r>
          </a:p>
        </p:txBody>
      </p:sp>
      <p:sp>
        <p:nvSpPr>
          <p:cNvPr id="134" name="5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52</a:t>
            </a:r>
          </a:p>
        </p:txBody>
      </p:sp>
      <p:sp>
        <p:nvSpPr>
          <p:cNvPr id="135" name="5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51</a:t>
            </a:r>
          </a:p>
        </p:txBody>
      </p:sp>
      <p:sp>
        <p:nvSpPr>
          <p:cNvPr id="136" name="5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50</a:t>
            </a:r>
          </a:p>
        </p:txBody>
      </p:sp>
      <p:sp>
        <p:nvSpPr>
          <p:cNvPr id="137" name="4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49</a:t>
            </a:r>
          </a:p>
        </p:txBody>
      </p:sp>
      <p:sp>
        <p:nvSpPr>
          <p:cNvPr id="138" name="4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48</a:t>
            </a:r>
          </a:p>
        </p:txBody>
      </p:sp>
      <p:sp>
        <p:nvSpPr>
          <p:cNvPr id="139" name="4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47</a:t>
            </a:r>
          </a:p>
        </p:txBody>
      </p:sp>
      <p:sp>
        <p:nvSpPr>
          <p:cNvPr id="140" name="4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46</a:t>
            </a:r>
          </a:p>
        </p:txBody>
      </p:sp>
      <p:sp>
        <p:nvSpPr>
          <p:cNvPr id="141" name="4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45</a:t>
            </a:r>
          </a:p>
        </p:txBody>
      </p:sp>
      <p:sp>
        <p:nvSpPr>
          <p:cNvPr id="142" name="4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44</a:t>
            </a:r>
          </a:p>
        </p:txBody>
      </p:sp>
      <p:sp>
        <p:nvSpPr>
          <p:cNvPr id="143" name="4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43</a:t>
            </a:r>
          </a:p>
        </p:txBody>
      </p:sp>
      <p:sp>
        <p:nvSpPr>
          <p:cNvPr id="144" name="4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42</a:t>
            </a:r>
          </a:p>
        </p:txBody>
      </p:sp>
      <p:sp>
        <p:nvSpPr>
          <p:cNvPr id="145" name="4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41</a:t>
            </a:r>
          </a:p>
        </p:txBody>
      </p:sp>
      <p:sp>
        <p:nvSpPr>
          <p:cNvPr id="146" name="4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40</a:t>
            </a:r>
          </a:p>
        </p:txBody>
      </p:sp>
      <p:sp>
        <p:nvSpPr>
          <p:cNvPr id="147" name="3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39</a:t>
            </a:r>
          </a:p>
        </p:txBody>
      </p:sp>
      <p:sp>
        <p:nvSpPr>
          <p:cNvPr id="148" name="3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38</a:t>
            </a:r>
            <a:endParaRPr lang="en-US" sz="13800" b="1" dirty="0">
              <a:ln w="28575">
                <a:solidFill>
                  <a:srgbClr val="92D050"/>
                </a:solidFill>
              </a:ln>
              <a:solidFill>
                <a:schemeClr val="bg1"/>
              </a:solidFill>
              <a:effectLst/>
              <a:latin typeface="Verdana" pitchFamily="34" charset="0"/>
            </a:endParaRPr>
          </a:p>
        </p:txBody>
      </p:sp>
      <p:sp>
        <p:nvSpPr>
          <p:cNvPr id="149" name="3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37</a:t>
            </a:r>
          </a:p>
        </p:txBody>
      </p:sp>
      <p:sp>
        <p:nvSpPr>
          <p:cNvPr id="150" name="3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36</a:t>
            </a:r>
          </a:p>
        </p:txBody>
      </p:sp>
      <p:sp>
        <p:nvSpPr>
          <p:cNvPr id="151" name="3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35</a:t>
            </a:r>
          </a:p>
        </p:txBody>
      </p:sp>
      <p:sp>
        <p:nvSpPr>
          <p:cNvPr id="152" name="3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34</a:t>
            </a:r>
          </a:p>
        </p:txBody>
      </p:sp>
      <p:sp>
        <p:nvSpPr>
          <p:cNvPr id="153" name="3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33</a:t>
            </a:r>
          </a:p>
        </p:txBody>
      </p:sp>
      <p:sp>
        <p:nvSpPr>
          <p:cNvPr id="154" name="3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32</a:t>
            </a:r>
          </a:p>
        </p:txBody>
      </p:sp>
      <p:sp>
        <p:nvSpPr>
          <p:cNvPr id="155" name="3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31</a:t>
            </a:r>
          </a:p>
        </p:txBody>
      </p:sp>
      <p:sp>
        <p:nvSpPr>
          <p:cNvPr id="156" name="3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30</a:t>
            </a:r>
          </a:p>
        </p:txBody>
      </p:sp>
      <p:sp>
        <p:nvSpPr>
          <p:cNvPr id="157" name="2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29</a:t>
            </a:r>
          </a:p>
        </p:txBody>
      </p:sp>
      <p:sp>
        <p:nvSpPr>
          <p:cNvPr id="158" name="2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28</a:t>
            </a:r>
          </a:p>
        </p:txBody>
      </p:sp>
      <p:sp>
        <p:nvSpPr>
          <p:cNvPr id="159" name="2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27</a:t>
            </a:r>
          </a:p>
        </p:txBody>
      </p:sp>
      <p:sp>
        <p:nvSpPr>
          <p:cNvPr id="160" name="2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26</a:t>
            </a:r>
          </a:p>
        </p:txBody>
      </p:sp>
      <p:sp>
        <p:nvSpPr>
          <p:cNvPr id="161" name="2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25</a:t>
            </a:r>
          </a:p>
        </p:txBody>
      </p:sp>
      <p:sp>
        <p:nvSpPr>
          <p:cNvPr id="162" name="2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24</a:t>
            </a:r>
          </a:p>
        </p:txBody>
      </p:sp>
      <p:sp>
        <p:nvSpPr>
          <p:cNvPr id="163" name="2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23</a:t>
            </a:r>
          </a:p>
        </p:txBody>
      </p:sp>
      <p:sp>
        <p:nvSpPr>
          <p:cNvPr id="164" name="2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22</a:t>
            </a:r>
          </a:p>
        </p:txBody>
      </p:sp>
      <p:sp>
        <p:nvSpPr>
          <p:cNvPr id="165" name="2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21</a:t>
            </a:r>
          </a:p>
        </p:txBody>
      </p:sp>
      <p:sp>
        <p:nvSpPr>
          <p:cNvPr id="166" name="2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20</a:t>
            </a:r>
          </a:p>
        </p:txBody>
      </p:sp>
      <p:sp>
        <p:nvSpPr>
          <p:cNvPr id="167" name="1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19</a:t>
            </a:r>
          </a:p>
        </p:txBody>
      </p:sp>
      <p:sp>
        <p:nvSpPr>
          <p:cNvPr id="168" name="1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18</a:t>
            </a:r>
          </a:p>
        </p:txBody>
      </p:sp>
      <p:sp>
        <p:nvSpPr>
          <p:cNvPr id="169" name="1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17</a:t>
            </a:r>
          </a:p>
        </p:txBody>
      </p:sp>
      <p:sp>
        <p:nvSpPr>
          <p:cNvPr id="170" name="1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16</a:t>
            </a:r>
          </a:p>
        </p:txBody>
      </p:sp>
      <p:sp>
        <p:nvSpPr>
          <p:cNvPr id="171" name="1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15</a:t>
            </a:r>
          </a:p>
        </p:txBody>
      </p:sp>
      <p:sp>
        <p:nvSpPr>
          <p:cNvPr id="172" name="1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14</a:t>
            </a:r>
            <a:endParaRPr lang="en-US" sz="13800" b="1" dirty="0">
              <a:ln w="28575">
                <a:solidFill>
                  <a:srgbClr val="92D050"/>
                </a:solidFill>
              </a:ln>
              <a:solidFill>
                <a:schemeClr val="bg1"/>
              </a:solidFill>
              <a:effectLst/>
              <a:latin typeface="Verdana" pitchFamily="34" charset="0"/>
            </a:endParaRPr>
          </a:p>
        </p:txBody>
      </p:sp>
      <p:sp>
        <p:nvSpPr>
          <p:cNvPr id="173" name="1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13</a:t>
            </a:r>
          </a:p>
        </p:txBody>
      </p:sp>
      <p:sp>
        <p:nvSpPr>
          <p:cNvPr id="174" name="1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12</a:t>
            </a:r>
          </a:p>
        </p:txBody>
      </p:sp>
      <p:sp>
        <p:nvSpPr>
          <p:cNvPr id="175" name="1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11</a:t>
            </a:r>
          </a:p>
        </p:txBody>
      </p:sp>
      <p:sp>
        <p:nvSpPr>
          <p:cNvPr id="176" name="1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10</a:t>
            </a:r>
          </a:p>
        </p:txBody>
      </p:sp>
      <p:sp>
        <p:nvSpPr>
          <p:cNvPr id="177" name="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09</a:t>
            </a:r>
          </a:p>
        </p:txBody>
      </p:sp>
      <p:sp>
        <p:nvSpPr>
          <p:cNvPr id="178" name="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08</a:t>
            </a:r>
          </a:p>
        </p:txBody>
      </p:sp>
      <p:sp>
        <p:nvSpPr>
          <p:cNvPr id="179" name="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07</a:t>
            </a:r>
          </a:p>
        </p:txBody>
      </p:sp>
      <p:sp>
        <p:nvSpPr>
          <p:cNvPr id="180" name="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06</a:t>
            </a:r>
          </a:p>
        </p:txBody>
      </p:sp>
      <p:sp>
        <p:nvSpPr>
          <p:cNvPr id="181" name="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05</a:t>
            </a:r>
          </a:p>
        </p:txBody>
      </p:sp>
      <p:sp>
        <p:nvSpPr>
          <p:cNvPr id="182" name="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04</a:t>
            </a:r>
          </a:p>
        </p:txBody>
      </p:sp>
      <p:sp>
        <p:nvSpPr>
          <p:cNvPr id="183" name="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03</a:t>
            </a:r>
          </a:p>
        </p:txBody>
      </p:sp>
      <p:sp>
        <p:nvSpPr>
          <p:cNvPr id="184" name="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02</a:t>
            </a:r>
          </a:p>
        </p:txBody>
      </p:sp>
      <p:sp>
        <p:nvSpPr>
          <p:cNvPr id="185" name="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01</a:t>
            </a:r>
          </a:p>
        </p:txBody>
      </p:sp>
      <p:sp>
        <p:nvSpPr>
          <p:cNvPr id="186" name="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00</a:t>
            </a:r>
          </a:p>
        </p:txBody>
      </p:sp>
      <p:sp>
        <p:nvSpPr>
          <p:cNvPr id="65" name="TextBox 64"/>
          <p:cNvSpPr txBox="1"/>
          <p:nvPr/>
        </p:nvSpPr>
        <p:spPr>
          <a:xfrm>
            <a:off x="1568370" y="73223"/>
            <a:ext cx="6464460" cy="307777"/>
          </a:xfrm>
          <a:prstGeom prst="rect">
            <a:avLst/>
          </a:prstGeom>
          <a:noFill/>
        </p:spPr>
        <p:txBody>
          <a:bodyPr wrap="square" rtlCol="0">
            <a:spAutoFit/>
          </a:bodyPr>
          <a:lstStyle/>
          <a:p>
            <a:pPr algn="ctr"/>
            <a:r>
              <a:rPr lang="en-US" sz="1400" dirty="0" smtClean="0">
                <a:solidFill>
                  <a:srgbClr val="FFFF00"/>
                </a:solidFill>
              </a:rPr>
              <a:t>*Note* animated backgrounds may slightly delay slide transitions</a:t>
            </a:r>
            <a:endParaRPr lang="en-US" sz="1400" dirty="0">
              <a:solidFill>
                <a:srgbClr val="FFFF00"/>
              </a:solidFill>
            </a:endParaRPr>
          </a:p>
        </p:txBody>
      </p:sp>
    </p:spTree>
    <p:extLst>
      <p:ext uri="{BB962C8B-B14F-4D97-AF65-F5344CB8AC3E}">
        <p14:creationId xmlns:p14="http://schemas.microsoft.com/office/powerpoint/2010/main" val="38946537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xit" presetSubtype="0" fill="hold" grpId="1" nodeType="withEffect">
                                  <p:stCondLst>
                                    <p:cond delay="1000"/>
                                  </p:stCondLst>
                                  <p:childTnLst>
                                    <p:set>
                                      <p:cBhvr>
                                        <p:cTn id="8" dur="1" fill="hold">
                                          <p:stCondLst>
                                            <p:cond delay="0"/>
                                          </p:stCondLst>
                                        </p:cTn>
                                        <p:tgtEl>
                                          <p:spTgt spid="127"/>
                                        </p:tgtEl>
                                        <p:attrNameLst>
                                          <p:attrName>style.visibility</p:attrName>
                                        </p:attrNameLst>
                                      </p:cBhvr>
                                      <p:to>
                                        <p:strVal val="hidden"/>
                                      </p:to>
                                    </p:set>
                                  </p:childTnLst>
                                </p:cTn>
                              </p:par>
                              <p:par>
                                <p:cTn id="9" presetID="1" presetClass="entr" presetSubtype="0" fill="hold" grpId="0" nodeType="withEffect">
                                  <p:stCondLst>
                                    <p:cond delay="100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xit" presetSubtype="0" fill="hold" grpId="1" nodeType="withEffect">
                                  <p:stCondLst>
                                    <p:cond delay="2000"/>
                                  </p:stCondLst>
                                  <p:childTnLst>
                                    <p:set>
                                      <p:cBhvr>
                                        <p:cTn id="12" dur="1" fill="hold">
                                          <p:stCondLst>
                                            <p:cond delay="0"/>
                                          </p:stCondLst>
                                        </p:cTn>
                                        <p:tgtEl>
                                          <p:spTgt spid="128"/>
                                        </p:tgtEl>
                                        <p:attrNameLst>
                                          <p:attrName>style.visibility</p:attrName>
                                        </p:attrNameLst>
                                      </p:cBhvr>
                                      <p:to>
                                        <p:strVal val="hidden"/>
                                      </p:to>
                                    </p:set>
                                  </p:childTnLst>
                                </p:cTn>
                              </p:par>
                              <p:par>
                                <p:cTn id="13" presetID="1" presetClass="entr" presetSubtype="0" fill="hold" grpId="0" nodeType="withEffect">
                                  <p:stCondLst>
                                    <p:cond delay="2000"/>
                                  </p:stCondLst>
                                  <p:childTnLst>
                                    <p:set>
                                      <p:cBhvr>
                                        <p:cTn id="14" dur="1" fill="hold">
                                          <p:stCondLst>
                                            <p:cond delay="0"/>
                                          </p:stCondLst>
                                        </p:cTn>
                                        <p:tgtEl>
                                          <p:spTgt spid="129"/>
                                        </p:tgtEl>
                                        <p:attrNameLst>
                                          <p:attrName>style.visibility</p:attrName>
                                        </p:attrNameLst>
                                      </p:cBhvr>
                                      <p:to>
                                        <p:strVal val="visible"/>
                                      </p:to>
                                    </p:set>
                                  </p:childTnLst>
                                </p:cTn>
                              </p:par>
                              <p:par>
                                <p:cTn id="15" presetID="1" presetClass="exit" presetSubtype="0" fill="hold" grpId="1" nodeType="withEffect">
                                  <p:stCondLst>
                                    <p:cond delay="3000"/>
                                  </p:stCondLst>
                                  <p:childTnLst>
                                    <p:set>
                                      <p:cBhvr>
                                        <p:cTn id="16" dur="1" fill="hold">
                                          <p:stCondLst>
                                            <p:cond delay="0"/>
                                          </p:stCondLst>
                                        </p:cTn>
                                        <p:tgtEl>
                                          <p:spTgt spid="129"/>
                                        </p:tgtEl>
                                        <p:attrNameLst>
                                          <p:attrName>style.visibility</p:attrName>
                                        </p:attrNameLst>
                                      </p:cBhvr>
                                      <p:to>
                                        <p:strVal val="hidden"/>
                                      </p:to>
                                    </p:set>
                                  </p:childTnLst>
                                </p:cTn>
                              </p:par>
                              <p:par>
                                <p:cTn id="17" presetID="1" presetClass="entr" presetSubtype="0" fill="hold" grpId="0" nodeType="withEffect">
                                  <p:stCondLst>
                                    <p:cond delay="3000"/>
                                  </p:stCondLst>
                                  <p:childTnLst>
                                    <p:set>
                                      <p:cBhvr>
                                        <p:cTn id="18" dur="1" fill="hold">
                                          <p:stCondLst>
                                            <p:cond delay="0"/>
                                          </p:stCondLst>
                                        </p:cTn>
                                        <p:tgtEl>
                                          <p:spTgt spid="130"/>
                                        </p:tgtEl>
                                        <p:attrNameLst>
                                          <p:attrName>style.visibility</p:attrName>
                                        </p:attrNameLst>
                                      </p:cBhvr>
                                      <p:to>
                                        <p:strVal val="visible"/>
                                      </p:to>
                                    </p:set>
                                  </p:childTnLst>
                                </p:cTn>
                              </p:par>
                              <p:par>
                                <p:cTn id="19" presetID="1" presetClass="exit" presetSubtype="0" fill="hold" grpId="1" nodeType="withEffect">
                                  <p:stCondLst>
                                    <p:cond delay="4000"/>
                                  </p:stCondLst>
                                  <p:childTnLst>
                                    <p:set>
                                      <p:cBhvr>
                                        <p:cTn id="20" dur="1" fill="hold">
                                          <p:stCondLst>
                                            <p:cond delay="0"/>
                                          </p:stCondLst>
                                        </p:cTn>
                                        <p:tgtEl>
                                          <p:spTgt spid="130"/>
                                        </p:tgtEl>
                                        <p:attrNameLst>
                                          <p:attrName>style.visibility</p:attrName>
                                        </p:attrNameLst>
                                      </p:cBhvr>
                                      <p:to>
                                        <p:strVal val="hidden"/>
                                      </p:to>
                                    </p:set>
                                  </p:childTnLst>
                                </p:cTn>
                              </p:par>
                              <p:par>
                                <p:cTn id="21" presetID="1" presetClass="entr" presetSubtype="0" fill="hold" grpId="0" nodeType="withEffect">
                                  <p:stCondLst>
                                    <p:cond delay="4000"/>
                                  </p:stCondLst>
                                  <p:childTnLst>
                                    <p:set>
                                      <p:cBhvr>
                                        <p:cTn id="22" dur="1" fill="hold">
                                          <p:stCondLst>
                                            <p:cond delay="0"/>
                                          </p:stCondLst>
                                        </p:cTn>
                                        <p:tgtEl>
                                          <p:spTgt spid="131"/>
                                        </p:tgtEl>
                                        <p:attrNameLst>
                                          <p:attrName>style.visibility</p:attrName>
                                        </p:attrNameLst>
                                      </p:cBhvr>
                                      <p:to>
                                        <p:strVal val="visible"/>
                                      </p:to>
                                    </p:set>
                                  </p:childTnLst>
                                </p:cTn>
                              </p:par>
                              <p:par>
                                <p:cTn id="23" presetID="1" presetClass="exit" presetSubtype="0" fill="hold" grpId="1" nodeType="withEffect">
                                  <p:stCondLst>
                                    <p:cond delay="5000"/>
                                  </p:stCondLst>
                                  <p:childTnLst>
                                    <p:set>
                                      <p:cBhvr>
                                        <p:cTn id="24" dur="1" fill="hold">
                                          <p:stCondLst>
                                            <p:cond delay="0"/>
                                          </p:stCondLst>
                                        </p:cTn>
                                        <p:tgtEl>
                                          <p:spTgt spid="131"/>
                                        </p:tgtEl>
                                        <p:attrNameLst>
                                          <p:attrName>style.visibility</p:attrName>
                                        </p:attrNameLst>
                                      </p:cBhvr>
                                      <p:to>
                                        <p:strVal val="hidden"/>
                                      </p:to>
                                    </p:set>
                                  </p:childTnLst>
                                </p:cTn>
                              </p:par>
                              <p:par>
                                <p:cTn id="25" presetID="1" presetClass="entr" presetSubtype="0" fill="hold" grpId="0" nodeType="withEffect">
                                  <p:stCondLst>
                                    <p:cond delay="5000"/>
                                  </p:stCondLst>
                                  <p:childTnLst>
                                    <p:set>
                                      <p:cBhvr>
                                        <p:cTn id="26" dur="1" fill="hold">
                                          <p:stCondLst>
                                            <p:cond delay="0"/>
                                          </p:stCondLst>
                                        </p:cTn>
                                        <p:tgtEl>
                                          <p:spTgt spid="132"/>
                                        </p:tgtEl>
                                        <p:attrNameLst>
                                          <p:attrName>style.visibility</p:attrName>
                                        </p:attrNameLst>
                                      </p:cBhvr>
                                      <p:to>
                                        <p:strVal val="visible"/>
                                      </p:to>
                                    </p:set>
                                  </p:childTnLst>
                                </p:cTn>
                              </p:par>
                              <p:par>
                                <p:cTn id="27" presetID="1" presetClass="exit" presetSubtype="0" fill="hold" grpId="1" nodeType="withEffect">
                                  <p:stCondLst>
                                    <p:cond delay="6000"/>
                                  </p:stCondLst>
                                  <p:childTnLst>
                                    <p:set>
                                      <p:cBhvr>
                                        <p:cTn id="28" dur="1" fill="hold">
                                          <p:stCondLst>
                                            <p:cond delay="0"/>
                                          </p:stCondLst>
                                        </p:cTn>
                                        <p:tgtEl>
                                          <p:spTgt spid="132"/>
                                        </p:tgtEl>
                                        <p:attrNameLst>
                                          <p:attrName>style.visibility</p:attrName>
                                        </p:attrNameLst>
                                      </p:cBhvr>
                                      <p:to>
                                        <p:strVal val="hidden"/>
                                      </p:to>
                                    </p:set>
                                  </p:childTnLst>
                                </p:cTn>
                              </p:par>
                              <p:par>
                                <p:cTn id="29" presetID="1" presetClass="entr" presetSubtype="0" fill="hold" grpId="0" nodeType="withEffect">
                                  <p:stCondLst>
                                    <p:cond delay="6000"/>
                                  </p:stCondLst>
                                  <p:childTnLst>
                                    <p:set>
                                      <p:cBhvr>
                                        <p:cTn id="30" dur="1" fill="hold">
                                          <p:stCondLst>
                                            <p:cond delay="0"/>
                                          </p:stCondLst>
                                        </p:cTn>
                                        <p:tgtEl>
                                          <p:spTgt spid="133"/>
                                        </p:tgtEl>
                                        <p:attrNameLst>
                                          <p:attrName>style.visibility</p:attrName>
                                        </p:attrNameLst>
                                      </p:cBhvr>
                                      <p:to>
                                        <p:strVal val="visible"/>
                                      </p:to>
                                    </p:set>
                                  </p:childTnLst>
                                </p:cTn>
                              </p:par>
                              <p:par>
                                <p:cTn id="31" presetID="1" presetClass="exit" presetSubtype="0" fill="hold" grpId="1" nodeType="withEffect">
                                  <p:stCondLst>
                                    <p:cond delay="7000"/>
                                  </p:stCondLst>
                                  <p:childTnLst>
                                    <p:set>
                                      <p:cBhvr>
                                        <p:cTn id="32" dur="1" fill="hold">
                                          <p:stCondLst>
                                            <p:cond delay="0"/>
                                          </p:stCondLst>
                                        </p:cTn>
                                        <p:tgtEl>
                                          <p:spTgt spid="133"/>
                                        </p:tgtEl>
                                        <p:attrNameLst>
                                          <p:attrName>style.visibility</p:attrName>
                                        </p:attrNameLst>
                                      </p:cBhvr>
                                      <p:to>
                                        <p:strVal val="hidden"/>
                                      </p:to>
                                    </p:set>
                                  </p:childTnLst>
                                </p:cTn>
                              </p:par>
                              <p:par>
                                <p:cTn id="33" presetID="1" presetClass="entr" presetSubtype="0" fill="hold" grpId="0" nodeType="withEffect">
                                  <p:stCondLst>
                                    <p:cond delay="7000"/>
                                  </p:stCondLst>
                                  <p:childTnLst>
                                    <p:set>
                                      <p:cBhvr>
                                        <p:cTn id="34" dur="1" fill="hold">
                                          <p:stCondLst>
                                            <p:cond delay="0"/>
                                          </p:stCondLst>
                                        </p:cTn>
                                        <p:tgtEl>
                                          <p:spTgt spid="134"/>
                                        </p:tgtEl>
                                        <p:attrNameLst>
                                          <p:attrName>style.visibility</p:attrName>
                                        </p:attrNameLst>
                                      </p:cBhvr>
                                      <p:to>
                                        <p:strVal val="visible"/>
                                      </p:to>
                                    </p:set>
                                  </p:childTnLst>
                                </p:cTn>
                              </p:par>
                              <p:par>
                                <p:cTn id="35" presetID="1" presetClass="exit" presetSubtype="0" fill="hold" grpId="1" nodeType="withEffect">
                                  <p:stCondLst>
                                    <p:cond delay="8000"/>
                                  </p:stCondLst>
                                  <p:childTnLst>
                                    <p:set>
                                      <p:cBhvr>
                                        <p:cTn id="36" dur="1" fill="hold">
                                          <p:stCondLst>
                                            <p:cond delay="0"/>
                                          </p:stCondLst>
                                        </p:cTn>
                                        <p:tgtEl>
                                          <p:spTgt spid="134"/>
                                        </p:tgtEl>
                                        <p:attrNameLst>
                                          <p:attrName>style.visibility</p:attrName>
                                        </p:attrNameLst>
                                      </p:cBhvr>
                                      <p:to>
                                        <p:strVal val="hidden"/>
                                      </p:to>
                                    </p:set>
                                  </p:childTnLst>
                                </p:cTn>
                              </p:par>
                              <p:par>
                                <p:cTn id="37" presetID="1" presetClass="entr" presetSubtype="0" fill="hold" grpId="0" nodeType="withEffect">
                                  <p:stCondLst>
                                    <p:cond delay="8000"/>
                                  </p:stCondLst>
                                  <p:childTnLst>
                                    <p:set>
                                      <p:cBhvr>
                                        <p:cTn id="38" dur="1" fill="hold">
                                          <p:stCondLst>
                                            <p:cond delay="0"/>
                                          </p:stCondLst>
                                        </p:cTn>
                                        <p:tgtEl>
                                          <p:spTgt spid="135"/>
                                        </p:tgtEl>
                                        <p:attrNameLst>
                                          <p:attrName>style.visibility</p:attrName>
                                        </p:attrNameLst>
                                      </p:cBhvr>
                                      <p:to>
                                        <p:strVal val="visible"/>
                                      </p:to>
                                    </p:set>
                                  </p:childTnLst>
                                </p:cTn>
                              </p:par>
                              <p:par>
                                <p:cTn id="39" presetID="1" presetClass="exit" presetSubtype="0" fill="hold" grpId="1" nodeType="withEffect">
                                  <p:stCondLst>
                                    <p:cond delay="9000"/>
                                  </p:stCondLst>
                                  <p:childTnLst>
                                    <p:set>
                                      <p:cBhvr>
                                        <p:cTn id="40" dur="1" fill="hold">
                                          <p:stCondLst>
                                            <p:cond delay="0"/>
                                          </p:stCondLst>
                                        </p:cTn>
                                        <p:tgtEl>
                                          <p:spTgt spid="135"/>
                                        </p:tgtEl>
                                        <p:attrNameLst>
                                          <p:attrName>style.visibility</p:attrName>
                                        </p:attrNameLst>
                                      </p:cBhvr>
                                      <p:to>
                                        <p:strVal val="hidden"/>
                                      </p:to>
                                    </p:set>
                                  </p:childTnLst>
                                </p:cTn>
                              </p:par>
                              <p:par>
                                <p:cTn id="41" presetID="1" presetClass="entr" presetSubtype="0" fill="hold" grpId="0" nodeType="withEffect">
                                  <p:stCondLst>
                                    <p:cond delay="9000"/>
                                  </p:stCondLst>
                                  <p:childTnLst>
                                    <p:set>
                                      <p:cBhvr>
                                        <p:cTn id="42" dur="1" fill="hold">
                                          <p:stCondLst>
                                            <p:cond delay="0"/>
                                          </p:stCondLst>
                                        </p:cTn>
                                        <p:tgtEl>
                                          <p:spTgt spid="136"/>
                                        </p:tgtEl>
                                        <p:attrNameLst>
                                          <p:attrName>style.visibility</p:attrName>
                                        </p:attrNameLst>
                                      </p:cBhvr>
                                      <p:to>
                                        <p:strVal val="visible"/>
                                      </p:to>
                                    </p:set>
                                  </p:childTnLst>
                                </p:cTn>
                              </p:par>
                              <p:par>
                                <p:cTn id="43" presetID="1" presetClass="exit" presetSubtype="0" fill="hold" grpId="1" nodeType="withEffect">
                                  <p:stCondLst>
                                    <p:cond delay="10000"/>
                                  </p:stCondLst>
                                  <p:childTnLst>
                                    <p:set>
                                      <p:cBhvr>
                                        <p:cTn id="44" dur="1" fill="hold">
                                          <p:stCondLst>
                                            <p:cond delay="0"/>
                                          </p:stCondLst>
                                        </p:cTn>
                                        <p:tgtEl>
                                          <p:spTgt spid="136"/>
                                        </p:tgtEl>
                                        <p:attrNameLst>
                                          <p:attrName>style.visibility</p:attrName>
                                        </p:attrNameLst>
                                      </p:cBhvr>
                                      <p:to>
                                        <p:strVal val="hidden"/>
                                      </p:to>
                                    </p:set>
                                  </p:childTnLst>
                                </p:cTn>
                              </p:par>
                              <p:par>
                                <p:cTn id="45" presetID="1" presetClass="entr" presetSubtype="0" fill="hold" grpId="0" nodeType="withEffect">
                                  <p:stCondLst>
                                    <p:cond delay="10000"/>
                                  </p:stCondLst>
                                  <p:childTnLst>
                                    <p:set>
                                      <p:cBhvr>
                                        <p:cTn id="46" dur="1" fill="hold">
                                          <p:stCondLst>
                                            <p:cond delay="0"/>
                                          </p:stCondLst>
                                        </p:cTn>
                                        <p:tgtEl>
                                          <p:spTgt spid="137"/>
                                        </p:tgtEl>
                                        <p:attrNameLst>
                                          <p:attrName>style.visibility</p:attrName>
                                        </p:attrNameLst>
                                      </p:cBhvr>
                                      <p:to>
                                        <p:strVal val="visible"/>
                                      </p:to>
                                    </p:set>
                                  </p:childTnLst>
                                </p:cTn>
                              </p:par>
                              <p:par>
                                <p:cTn id="47" presetID="1" presetClass="exit" presetSubtype="0" fill="hold" grpId="1" nodeType="withEffect">
                                  <p:stCondLst>
                                    <p:cond delay="11000"/>
                                  </p:stCondLst>
                                  <p:childTnLst>
                                    <p:set>
                                      <p:cBhvr>
                                        <p:cTn id="48" dur="1" fill="hold">
                                          <p:stCondLst>
                                            <p:cond delay="0"/>
                                          </p:stCondLst>
                                        </p:cTn>
                                        <p:tgtEl>
                                          <p:spTgt spid="137"/>
                                        </p:tgtEl>
                                        <p:attrNameLst>
                                          <p:attrName>style.visibility</p:attrName>
                                        </p:attrNameLst>
                                      </p:cBhvr>
                                      <p:to>
                                        <p:strVal val="hidden"/>
                                      </p:to>
                                    </p:set>
                                  </p:childTnLst>
                                </p:cTn>
                              </p:par>
                              <p:par>
                                <p:cTn id="49" presetID="1" presetClass="entr" presetSubtype="0" fill="hold" grpId="0" nodeType="withEffect">
                                  <p:stCondLst>
                                    <p:cond delay="11000"/>
                                  </p:stCondLst>
                                  <p:childTnLst>
                                    <p:set>
                                      <p:cBhvr>
                                        <p:cTn id="50" dur="1" fill="hold">
                                          <p:stCondLst>
                                            <p:cond delay="0"/>
                                          </p:stCondLst>
                                        </p:cTn>
                                        <p:tgtEl>
                                          <p:spTgt spid="138"/>
                                        </p:tgtEl>
                                        <p:attrNameLst>
                                          <p:attrName>style.visibility</p:attrName>
                                        </p:attrNameLst>
                                      </p:cBhvr>
                                      <p:to>
                                        <p:strVal val="visible"/>
                                      </p:to>
                                    </p:set>
                                  </p:childTnLst>
                                </p:cTn>
                              </p:par>
                              <p:par>
                                <p:cTn id="51" presetID="1" presetClass="exit" presetSubtype="0" fill="hold" grpId="1" nodeType="withEffect">
                                  <p:stCondLst>
                                    <p:cond delay="12000"/>
                                  </p:stCondLst>
                                  <p:childTnLst>
                                    <p:set>
                                      <p:cBhvr>
                                        <p:cTn id="52" dur="1" fill="hold">
                                          <p:stCondLst>
                                            <p:cond delay="0"/>
                                          </p:stCondLst>
                                        </p:cTn>
                                        <p:tgtEl>
                                          <p:spTgt spid="138"/>
                                        </p:tgtEl>
                                        <p:attrNameLst>
                                          <p:attrName>style.visibility</p:attrName>
                                        </p:attrNameLst>
                                      </p:cBhvr>
                                      <p:to>
                                        <p:strVal val="hidden"/>
                                      </p:to>
                                    </p:set>
                                  </p:childTnLst>
                                </p:cTn>
                              </p:par>
                              <p:par>
                                <p:cTn id="53" presetID="1" presetClass="entr" presetSubtype="0" fill="hold" grpId="0" nodeType="withEffect">
                                  <p:stCondLst>
                                    <p:cond delay="12000"/>
                                  </p:stCondLst>
                                  <p:childTnLst>
                                    <p:set>
                                      <p:cBhvr>
                                        <p:cTn id="54" dur="1" fill="hold">
                                          <p:stCondLst>
                                            <p:cond delay="0"/>
                                          </p:stCondLst>
                                        </p:cTn>
                                        <p:tgtEl>
                                          <p:spTgt spid="139"/>
                                        </p:tgtEl>
                                        <p:attrNameLst>
                                          <p:attrName>style.visibility</p:attrName>
                                        </p:attrNameLst>
                                      </p:cBhvr>
                                      <p:to>
                                        <p:strVal val="visible"/>
                                      </p:to>
                                    </p:set>
                                  </p:childTnLst>
                                </p:cTn>
                              </p:par>
                              <p:par>
                                <p:cTn id="55" presetID="1" presetClass="exit" presetSubtype="0" fill="hold" grpId="1" nodeType="withEffect">
                                  <p:stCondLst>
                                    <p:cond delay="13000"/>
                                  </p:stCondLst>
                                  <p:childTnLst>
                                    <p:set>
                                      <p:cBhvr>
                                        <p:cTn id="56" dur="1" fill="hold">
                                          <p:stCondLst>
                                            <p:cond delay="0"/>
                                          </p:stCondLst>
                                        </p:cTn>
                                        <p:tgtEl>
                                          <p:spTgt spid="139"/>
                                        </p:tgtEl>
                                        <p:attrNameLst>
                                          <p:attrName>style.visibility</p:attrName>
                                        </p:attrNameLst>
                                      </p:cBhvr>
                                      <p:to>
                                        <p:strVal val="hidden"/>
                                      </p:to>
                                    </p:set>
                                  </p:childTnLst>
                                </p:cTn>
                              </p:par>
                              <p:par>
                                <p:cTn id="57" presetID="1" presetClass="entr" presetSubtype="0" fill="hold" grpId="0" nodeType="withEffect">
                                  <p:stCondLst>
                                    <p:cond delay="13000"/>
                                  </p:stCondLst>
                                  <p:childTnLst>
                                    <p:set>
                                      <p:cBhvr>
                                        <p:cTn id="58" dur="1" fill="hold">
                                          <p:stCondLst>
                                            <p:cond delay="0"/>
                                          </p:stCondLst>
                                        </p:cTn>
                                        <p:tgtEl>
                                          <p:spTgt spid="140"/>
                                        </p:tgtEl>
                                        <p:attrNameLst>
                                          <p:attrName>style.visibility</p:attrName>
                                        </p:attrNameLst>
                                      </p:cBhvr>
                                      <p:to>
                                        <p:strVal val="visible"/>
                                      </p:to>
                                    </p:set>
                                  </p:childTnLst>
                                </p:cTn>
                              </p:par>
                              <p:par>
                                <p:cTn id="59" presetID="1" presetClass="exit" presetSubtype="0" fill="hold" grpId="1" nodeType="withEffect">
                                  <p:stCondLst>
                                    <p:cond delay="14000"/>
                                  </p:stCondLst>
                                  <p:childTnLst>
                                    <p:set>
                                      <p:cBhvr>
                                        <p:cTn id="60" dur="1" fill="hold">
                                          <p:stCondLst>
                                            <p:cond delay="0"/>
                                          </p:stCondLst>
                                        </p:cTn>
                                        <p:tgtEl>
                                          <p:spTgt spid="140"/>
                                        </p:tgtEl>
                                        <p:attrNameLst>
                                          <p:attrName>style.visibility</p:attrName>
                                        </p:attrNameLst>
                                      </p:cBhvr>
                                      <p:to>
                                        <p:strVal val="hidden"/>
                                      </p:to>
                                    </p:set>
                                  </p:childTnLst>
                                </p:cTn>
                              </p:par>
                              <p:par>
                                <p:cTn id="61" presetID="1" presetClass="entr" presetSubtype="0" fill="hold" grpId="0" nodeType="withEffect">
                                  <p:stCondLst>
                                    <p:cond delay="14000"/>
                                  </p:stCondLst>
                                  <p:childTnLst>
                                    <p:set>
                                      <p:cBhvr>
                                        <p:cTn id="62" dur="1" fill="hold">
                                          <p:stCondLst>
                                            <p:cond delay="0"/>
                                          </p:stCondLst>
                                        </p:cTn>
                                        <p:tgtEl>
                                          <p:spTgt spid="141"/>
                                        </p:tgtEl>
                                        <p:attrNameLst>
                                          <p:attrName>style.visibility</p:attrName>
                                        </p:attrNameLst>
                                      </p:cBhvr>
                                      <p:to>
                                        <p:strVal val="visible"/>
                                      </p:to>
                                    </p:set>
                                  </p:childTnLst>
                                </p:cTn>
                              </p:par>
                              <p:par>
                                <p:cTn id="63" presetID="1" presetClass="exit" presetSubtype="0" fill="hold" grpId="1" nodeType="withEffect">
                                  <p:stCondLst>
                                    <p:cond delay="15000"/>
                                  </p:stCondLst>
                                  <p:childTnLst>
                                    <p:set>
                                      <p:cBhvr>
                                        <p:cTn id="64" dur="1" fill="hold">
                                          <p:stCondLst>
                                            <p:cond delay="0"/>
                                          </p:stCondLst>
                                        </p:cTn>
                                        <p:tgtEl>
                                          <p:spTgt spid="141"/>
                                        </p:tgtEl>
                                        <p:attrNameLst>
                                          <p:attrName>style.visibility</p:attrName>
                                        </p:attrNameLst>
                                      </p:cBhvr>
                                      <p:to>
                                        <p:strVal val="hidden"/>
                                      </p:to>
                                    </p:set>
                                  </p:childTnLst>
                                </p:cTn>
                              </p:par>
                              <p:par>
                                <p:cTn id="65" presetID="1" presetClass="entr" presetSubtype="0" fill="hold" grpId="0" nodeType="withEffect">
                                  <p:stCondLst>
                                    <p:cond delay="15000"/>
                                  </p:stCondLst>
                                  <p:childTnLst>
                                    <p:set>
                                      <p:cBhvr>
                                        <p:cTn id="66" dur="1" fill="hold">
                                          <p:stCondLst>
                                            <p:cond delay="0"/>
                                          </p:stCondLst>
                                        </p:cTn>
                                        <p:tgtEl>
                                          <p:spTgt spid="142"/>
                                        </p:tgtEl>
                                        <p:attrNameLst>
                                          <p:attrName>style.visibility</p:attrName>
                                        </p:attrNameLst>
                                      </p:cBhvr>
                                      <p:to>
                                        <p:strVal val="visible"/>
                                      </p:to>
                                    </p:set>
                                  </p:childTnLst>
                                </p:cTn>
                              </p:par>
                              <p:par>
                                <p:cTn id="67" presetID="1" presetClass="exit" presetSubtype="0" fill="hold" grpId="1" nodeType="withEffect">
                                  <p:stCondLst>
                                    <p:cond delay="16000"/>
                                  </p:stCondLst>
                                  <p:childTnLst>
                                    <p:set>
                                      <p:cBhvr>
                                        <p:cTn id="68" dur="1" fill="hold">
                                          <p:stCondLst>
                                            <p:cond delay="0"/>
                                          </p:stCondLst>
                                        </p:cTn>
                                        <p:tgtEl>
                                          <p:spTgt spid="142"/>
                                        </p:tgtEl>
                                        <p:attrNameLst>
                                          <p:attrName>style.visibility</p:attrName>
                                        </p:attrNameLst>
                                      </p:cBhvr>
                                      <p:to>
                                        <p:strVal val="hidden"/>
                                      </p:to>
                                    </p:set>
                                  </p:childTnLst>
                                </p:cTn>
                              </p:par>
                              <p:par>
                                <p:cTn id="69" presetID="1" presetClass="entr" presetSubtype="0" fill="hold" grpId="0" nodeType="withEffect">
                                  <p:stCondLst>
                                    <p:cond delay="16000"/>
                                  </p:stCondLst>
                                  <p:childTnLst>
                                    <p:set>
                                      <p:cBhvr>
                                        <p:cTn id="70" dur="1" fill="hold">
                                          <p:stCondLst>
                                            <p:cond delay="0"/>
                                          </p:stCondLst>
                                        </p:cTn>
                                        <p:tgtEl>
                                          <p:spTgt spid="143"/>
                                        </p:tgtEl>
                                        <p:attrNameLst>
                                          <p:attrName>style.visibility</p:attrName>
                                        </p:attrNameLst>
                                      </p:cBhvr>
                                      <p:to>
                                        <p:strVal val="visible"/>
                                      </p:to>
                                    </p:set>
                                  </p:childTnLst>
                                </p:cTn>
                              </p:par>
                              <p:par>
                                <p:cTn id="71" presetID="1" presetClass="exit" presetSubtype="0" fill="hold" grpId="1" nodeType="withEffect">
                                  <p:stCondLst>
                                    <p:cond delay="17000"/>
                                  </p:stCondLst>
                                  <p:childTnLst>
                                    <p:set>
                                      <p:cBhvr>
                                        <p:cTn id="72" dur="1" fill="hold">
                                          <p:stCondLst>
                                            <p:cond delay="0"/>
                                          </p:stCondLst>
                                        </p:cTn>
                                        <p:tgtEl>
                                          <p:spTgt spid="143"/>
                                        </p:tgtEl>
                                        <p:attrNameLst>
                                          <p:attrName>style.visibility</p:attrName>
                                        </p:attrNameLst>
                                      </p:cBhvr>
                                      <p:to>
                                        <p:strVal val="hidden"/>
                                      </p:to>
                                    </p:set>
                                  </p:childTnLst>
                                </p:cTn>
                              </p:par>
                              <p:par>
                                <p:cTn id="73" presetID="1" presetClass="entr" presetSubtype="0" fill="hold" grpId="0" nodeType="withEffect">
                                  <p:stCondLst>
                                    <p:cond delay="17000"/>
                                  </p:stCondLst>
                                  <p:childTnLst>
                                    <p:set>
                                      <p:cBhvr>
                                        <p:cTn id="74" dur="1" fill="hold">
                                          <p:stCondLst>
                                            <p:cond delay="0"/>
                                          </p:stCondLst>
                                        </p:cTn>
                                        <p:tgtEl>
                                          <p:spTgt spid="144"/>
                                        </p:tgtEl>
                                        <p:attrNameLst>
                                          <p:attrName>style.visibility</p:attrName>
                                        </p:attrNameLst>
                                      </p:cBhvr>
                                      <p:to>
                                        <p:strVal val="visible"/>
                                      </p:to>
                                    </p:set>
                                  </p:childTnLst>
                                </p:cTn>
                              </p:par>
                              <p:par>
                                <p:cTn id="75" presetID="1" presetClass="exit" presetSubtype="0" fill="hold" grpId="1" nodeType="withEffect">
                                  <p:stCondLst>
                                    <p:cond delay="18000"/>
                                  </p:stCondLst>
                                  <p:childTnLst>
                                    <p:set>
                                      <p:cBhvr>
                                        <p:cTn id="76" dur="1" fill="hold">
                                          <p:stCondLst>
                                            <p:cond delay="0"/>
                                          </p:stCondLst>
                                        </p:cTn>
                                        <p:tgtEl>
                                          <p:spTgt spid="144"/>
                                        </p:tgtEl>
                                        <p:attrNameLst>
                                          <p:attrName>style.visibility</p:attrName>
                                        </p:attrNameLst>
                                      </p:cBhvr>
                                      <p:to>
                                        <p:strVal val="hidden"/>
                                      </p:to>
                                    </p:set>
                                  </p:childTnLst>
                                </p:cTn>
                              </p:par>
                              <p:par>
                                <p:cTn id="77" presetID="1" presetClass="entr" presetSubtype="0" fill="hold" grpId="0" nodeType="withEffect">
                                  <p:stCondLst>
                                    <p:cond delay="18000"/>
                                  </p:stCondLst>
                                  <p:childTnLst>
                                    <p:set>
                                      <p:cBhvr>
                                        <p:cTn id="78" dur="1" fill="hold">
                                          <p:stCondLst>
                                            <p:cond delay="0"/>
                                          </p:stCondLst>
                                        </p:cTn>
                                        <p:tgtEl>
                                          <p:spTgt spid="145"/>
                                        </p:tgtEl>
                                        <p:attrNameLst>
                                          <p:attrName>style.visibility</p:attrName>
                                        </p:attrNameLst>
                                      </p:cBhvr>
                                      <p:to>
                                        <p:strVal val="visible"/>
                                      </p:to>
                                    </p:set>
                                  </p:childTnLst>
                                </p:cTn>
                              </p:par>
                              <p:par>
                                <p:cTn id="79" presetID="1" presetClass="exit" presetSubtype="0" fill="hold" grpId="1" nodeType="withEffect">
                                  <p:stCondLst>
                                    <p:cond delay="19000"/>
                                  </p:stCondLst>
                                  <p:childTnLst>
                                    <p:set>
                                      <p:cBhvr>
                                        <p:cTn id="80" dur="1" fill="hold">
                                          <p:stCondLst>
                                            <p:cond delay="0"/>
                                          </p:stCondLst>
                                        </p:cTn>
                                        <p:tgtEl>
                                          <p:spTgt spid="145"/>
                                        </p:tgtEl>
                                        <p:attrNameLst>
                                          <p:attrName>style.visibility</p:attrName>
                                        </p:attrNameLst>
                                      </p:cBhvr>
                                      <p:to>
                                        <p:strVal val="hidden"/>
                                      </p:to>
                                    </p:set>
                                  </p:childTnLst>
                                </p:cTn>
                              </p:par>
                              <p:par>
                                <p:cTn id="81" presetID="1" presetClass="entr" presetSubtype="0" fill="hold" grpId="0" nodeType="withEffect">
                                  <p:stCondLst>
                                    <p:cond delay="19000"/>
                                  </p:stCondLst>
                                  <p:childTnLst>
                                    <p:set>
                                      <p:cBhvr>
                                        <p:cTn id="82" dur="1" fill="hold">
                                          <p:stCondLst>
                                            <p:cond delay="0"/>
                                          </p:stCondLst>
                                        </p:cTn>
                                        <p:tgtEl>
                                          <p:spTgt spid="146"/>
                                        </p:tgtEl>
                                        <p:attrNameLst>
                                          <p:attrName>style.visibility</p:attrName>
                                        </p:attrNameLst>
                                      </p:cBhvr>
                                      <p:to>
                                        <p:strVal val="visible"/>
                                      </p:to>
                                    </p:set>
                                  </p:childTnLst>
                                </p:cTn>
                              </p:par>
                              <p:par>
                                <p:cTn id="83" presetID="1" presetClass="exit" presetSubtype="0" fill="hold" grpId="1" nodeType="withEffect">
                                  <p:stCondLst>
                                    <p:cond delay="20000"/>
                                  </p:stCondLst>
                                  <p:childTnLst>
                                    <p:set>
                                      <p:cBhvr>
                                        <p:cTn id="84" dur="1" fill="hold">
                                          <p:stCondLst>
                                            <p:cond delay="0"/>
                                          </p:stCondLst>
                                        </p:cTn>
                                        <p:tgtEl>
                                          <p:spTgt spid="146"/>
                                        </p:tgtEl>
                                        <p:attrNameLst>
                                          <p:attrName>style.visibility</p:attrName>
                                        </p:attrNameLst>
                                      </p:cBhvr>
                                      <p:to>
                                        <p:strVal val="hidden"/>
                                      </p:to>
                                    </p:set>
                                  </p:childTnLst>
                                </p:cTn>
                              </p:par>
                              <p:par>
                                <p:cTn id="85" presetID="1" presetClass="entr" presetSubtype="0" fill="hold" grpId="0" nodeType="withEffect">
                                  <p:stCondLst>
                                    <p:cond delay="20000"/>
                                  </p:stCondLst>
                                  <p:childTnLst>
                                    <p:set>
                                      <p:cBhvr>
                                        <p:cTn id="86" dur="1" fill="hold">
                                          <p:stCondLst>
                                            <p:cond delay="0"/>
                                          </p:stCondLst>
                                        </p:cTn>
                                        <p:tgtEl>
                                          <p:spTgt spid="147"/>
                                        </p:tgtEl>
                                        <p:attrNameLst>
                                          <p:attrName>style.visibility</p:attrName>
                                        </p:attrNameLst>
                                      </p:cBhvr>
                                      <p:to>
                                        <p:strVal val="visible"/>
                                      </p:to>
                                    </p:set>
                                  </p:childTnLst>
                                </p:cTn>
                              </p:par>
                              <p:par>
                                <p:cTn id="87" presetID="1" presetClass="exit" presetSubtype="0" fill="hold" grpId="1" nodeType="withEffect">
                                  <p:stCondLst>
                                    <p:cond delay="21000"/>
                                  </p:stCondLst>
                                  <p:childTnLst>
                                    <p:set>
                                      <p:cBhvr>
                                        <p:cTn id="88" dur="1" fill="hold">
                                          <p:stCondLst>
                                            <p:cond delay="0"/>
                                          </p:stCondLst>
                                        </p:cTn>
                                        <p:tgtEl>
                                          <p:spTgt spid="147"/>
                                        </p:tgtEl>
                                        <p:attrNameLst>
                                          <p:attrName>style.visibility</p:attrName>
                                        </p:attrNameLst>
                                      </p:cBhvr>
                                      <p:to>
                                        <p:strVal val="hidden"/>
                                      </p:to>
                                    </p:set>
                                  </p:childTnLst>
                                </p:cTn>
                              </p:par>
                              <p:par>
                                <p:cTn id="89" presetID="1" presetClass="entr" presetSubtype="0" fill="hold" grpId="0" nodeType="withEffect">
                                  <p:stCondLst>
                                    <p:cond delay="21000"/>
                                  </p:stCondLst>
                                  <p:childTnLst>
                                    <p:set>
                                      <p:cBhvr>
                                        <p:cTn id="90" dur="1" fill="hold">
                                          <p:stCondLst>
                                            <p:cond delay="0"/>
                                          </p:stCondLst>
                                        </p:cTn>
                                        <p:tgtEl>
                                          <p:spTgt spid="148"/>
                                        </p:tgtEl>
                                        <p:attrNameLst>
                                          <p:attrName>style.visibility</p:attrName>
                                        </p:attrNameLst>
                                      </p:cBhvr>
                                      <p:to>
                                        <p:strVal val="visible"/>
                                      </p:to>
                                    </p:set>
                                  </p:childTnLst>
                                </p:cTn>
                              </p:par>
                              <p:par>
                                <p:cTn id="91" presetID="1" presetClass="exit" presetSubtype="0" fill="hold" grpId="1" nodeType="withEffect">
                                  <p:stCondLst>
                                    <p:cond delay="22000"/>
                                  </p:stCondLst>
                                  <p:childTnLst>
                                    <p:set>
                                      <p:cBhvr>
                                        <p:cTn id="92" dur="1" fill="hold">
                                          <p:stCondLst>
                                            <p:cond delay="0"/>
                                          </p:stCondLst>
                                        </p:cTn>
                                        <p:tgtEl>
                                          <p:spTgt spid="148"/>
                                        </p:tgtEl>
                                        <p:attrNameLst>
                                          <p:attrName>style.visibility</p:attrName>
                                        </p:attrNameLst>
                                      </p:cBhvr>
                                      <p:to>
                                        <p:strVal val="hidden"/>
                                      </p:to>
                                    </p:set>
                                  </p:childTnLst>
                                </p:cTn>
                              </p:par>
                              <p:par>
                                <p:cTn id="93" presetID="1" presetClass="entr" presetSubtype="0" fill="hold" grpId="0" nodeType="withEffect">
                                  <p:stCondLst>
                                    <p:cond delay="22000"/>
                                  </p:stCondLst>
                                  <p:childTnLst>
                                    <p:set>
                                      <p:cBhvr>
                                        <p:cTn id="94" dur="1" fill="hold">
                                          <p:stCondLst>
                                            <p:cond delay="0"/>
                                          </p:stCondLst>
                                        </p:cTn>
                                        <p:tgtEl>
                                          <p:spTgt spid="149"/>
                                        </p:tgtEl>
                                        <p:attrNameLst>
                                          <p:attrName>style.visibility</p:attrName>
                                        </p:attrNameLst>
                                      </p:cBhvr>
                                      <p:to>
                                        <p:strVal val="visible"/>
                                      </p:to>
                                    </p:set>
                                  </p:childTnLst>
                                </p:cTn>
                              </p:par>
                              <p:par>
                                <p:cTn id="95" presetID="1" presetClass="exit" presetSubtype="0" fill="hold" grpId="1" nodeType="withEffect">
                                  <p:stCondLst>
                                    <p:cond delay="23000"/>
                                  </p:stCondLst>
                                  <p:childTnLst>
                                    <p:set>
                                      <p:cBhvr>
                                        <p:cTn id="96" dur="1" fill="hold">
                                          <p:stCondLst>
                                            <p:cond delay="0"/>
                                          </p:stCondLst>
                                        </p:cTn>
                                        <p:tgtEl>
                                          <p:spTgt spid="149"/>
                                        </p:tgtEl>
                                        <p:attrNameLst>
                                          <p:attrName>style.visibility</p:attrName>
                                        </p:attrNameLst>
                                      </p:cBhvr>
                                      <p:to>
                                        <p:strVal val="hidden"/>
                                      </p:to>
                                    </p:set>
                                  </p:childTnLst>
                                </p:cTn>
                              </p:par>
                              <p:par>
                                <p:cTn id="97" presetID="1" presetClass="entr" presetSubtype="0" fill="hold" grpId="0" nodeType="withEffect">
                                  <p:stCondLst>
                                    <p:cond delay="23000"/>
                                  </p:stCondLst>
                                  <p:childTnLst>
                                    <p:set>
                                      <p:cBhvr>
                                        <p:cTn id="98" dur="1" fill="hold">
                                          <p:stCondLst>
                                            <p:cond delay="0"/>
                                          </p:stCondLst>
                                        </p:cTn>
                                        <p:tgtEl>
                                          <p:spTgt spid="150"/>
                                        </p:tgtEl>
                                        <p:attrNameLst>
                                          <p:attrName>style.visibility</p:attrName>
                                        </p:attrNameLst>
                                      </p:cBhvr>
                                      <p:to>
                                        <p:strVal val="visible"/>
                                      </p:to>
                                    </p:set>
                                  </p:childTnLst>
                                </p:cTn>
                              </p:par>
                              <p:par>
                                <p:cTn id="99" presetID="1" presetClass="exit" presetSubtype="0" fill="hold" grpId="1" nodeType="withEffect">
                                  <p:stCondLst>
                                    <p:cond delay="24000"/>
                                  </p:stCondLst>
                                  <p:childTnLst>
                                    <p:set>
                                      <p:cBhvr>
                                        <p:cTn id="100" dur="1" fill="hold">
                                          <p:stCondLst>
                                            <p:cond delay="0"/>
                                          </p:stCondLst>
                                        </p:cTn>
                                        <p:tgtEl>
                                          <p:spTgt spid="150"/>
                                        </p:tgtEl>
                                        <p:attrNameLst>
                                          <p:attrName>style.visibility</p:attrName>
                                        </p:attrNameLst>
                                      </p:cBhvr>
                                      <p:to>
                                        <p:strVal val="hidden"/>
                                      </p:to>
                                    </p:set>
                                  </p:childTnLst>
                                </p:cTn>
                              </p:par>
                              <p:par>
                                <p:cTn id="101" presetID="1" presetClass="entr" presetSubtype="0" fill="hold" grpId="0" nodeType="withEffect">
                                  <p:stCondLst>
                                    <p:cond delay="24000"/>
                                  </p:stCondLst>
                                  <p:childTnLst>
                                    <p:set>
                                      <p:cBhvr>
                                        <p:cTn id="102" dur="1" fill="hold">
                                          <p:stCondLst>
                                            <p:cond delay="0"/>
                                          </p:stCondLst>
                                        </p:cTn>
                                        <p:tgtEl>
                                          <p:spTgt spid="151"/>
                                        </p:tgtEl>
                                        <p:attrNameLst>
                                          <p:attrName>style.visibility</p:attrName>
                                        </p:attrNameLst>
                                      </p:cBhvr>
                                      <p:to>
                                        <p:strVal val="visible"/>
                                      </p:to>
                                    </p:set>
                                  </p:childTnLst>
                                </p:cTn>
                              </p:par>
                              <p:par>
                                <p:cTn id="103" presetID="1" presetClass="exit" presetSubtype="0" fill="hold" grpId="1" nodeType="withEffect">
                                  <p:stCondLst>
                                    <p:cond delay="25000"/>
                                  </p:stCondLst>
                                  <p:childTnLst>
                                    <p:set>
                                      <p:cBhvr>
                                        <p:cTn id="104" dur="1" fill="hold">
                                          <p:stCondLst>
                                            <p:cond delay="0"/>
                                          </p:stCondLst>
                                        </p:cTn>
                                        <p:tgtEl>
                                          <p:spTgt spid="151"/>
                                        </p:tgtEl>
                                        <p:attrNameLst>
                                          <p:attrName>style.visibility</p:attrName>
                                        </p:attrNameLst>
                                      </p:cBhvr>
                                      <p:to>
                                        <p:strVal val="hidden"/>
                                      </p:to>
                                    </p:set>
                                  </p:childTnLst>
                                </p:cTn>
                              </p:par>
                              <p:par>
                                <p:cTn id="105" presetID="1" presetClass="entr" presetSubtype="0" fill="hold" grpId="0" nodeType="withEffect">
                                  <p:stCondLst>
                                    <p:cond delay="25000"/>
                                  </p:stCondLst>
                                  <p:childTnLst>
                                    <p:set>
                                      <p:cBhvr>
                                        <p:cTn id="106" dur="1" fill="hold">
                                          <p:stCondLst>
                                            <p:cond delay="0"/>
                                          </p:stCondLst>
                                        </p:cTn>
                                        <p:tgtEl>
                                          <p:spTgt spid="152"/>
                                        </p:tgtEl>
                                        <p:attrNameLst>
                                          <p:attrName>style.visibility</p:attrName>
                                        </p:attrNameLst>
                                      </p:cBhvr>
                                      <p:to>
                                        <p:strVal val="visible"/>
                                      </p:to>
                                    </p:set>
                                  </p:childTnLst>
                                </p:cTn>
                              </p:par>
                              <p:par>
                                <p:cTn id="107" presetID="1" presetClass="exit" presetSubtype="0" fill="hold" grpId="1" nodeType="withEffect">
                                  <p:stCondLst>
                                    <p:cond delay="26000"/>
                                  </p:stCondLst>
                                  <p:childTnLst>
                                    <p:set>
                                      <p:cBhvr>
                                        <p:cTn id="108" dur="1" fill="hold">
                                          <p:stCondLst>
                                            <p:cond delay="0"/>
                                          </p:stCondLst>
                                        </p:cTn>
                                        <p:tgtEl>
                                          <p:spTgt spid="152"/>
                                        </p:tgtEl>
                                        <p:attrNameLst>
                                          <p:attrName>style.visibility</p:attrName>
                                        </p:attrNameLst>
                                      </p:cBhvr>
                                      <p:to>
                                        <p:strVal val="hidden"/>
                                      </p:to>
                                    </p:set>
                                  </p:childTnLst>
                                </p:cTn>
                              </p:par>
                              <p:par>
                                <p:cTn id="109" presetID="1" presetClass="entr" presetSubtype="0" fill="hold" grpId="0" nodeType="withEffect">
                                  <p:stCondLst>
                                    <p:cond delay="26000"/>
                                  </p:stCondLst>
                                  <p:childTnLst>
                                    <p:set>
                                      <p:cBhvr>
                                        <p:cTn id="110" dur="1" fill="hold">
                                          <p:stCondLst>
                                            <p:cond delay="0"/>
                                          </p:stCondLst>
                                        </p:cTn>
                                        <p:tgtEl>
                                          <p:spTgt spid="153"/>
                                        </p:tgtEl>
                                        <p:attrNameLst>
                                          <p:attrName>style.visibility</p:attrName>
                                        </p:attrNameLst>
                                      </p:cBhvr>
                                      <p:to>
                                        <p:strVal val="visible"/>
                                      </p:to>
                                    </p:set>
                                  </p:childTnLst>
                                </p:cTn>
                              </p:par>
                              <p:par>
                                <p:cTn id="111" presetID="1" presetClass="exit" presetSubtype="0" fill="hold" grpId="1" nodeType="withEffect">
                                  <p:stCondLst>
                                    <p:cond delay="27000"/>
                                  </p:stCondLst>
                                  <p:childTnLst>
                                    <p:set>
                                      <p:cBhvr>
                                        <p:cTn id="112" dur="1" fill="hold">
                                          <p:stCondLst>
                                            <p:cond delay="0"/>
                                          </p:stCondLst>
                                        </p:cTn>
                                        <p:tgtEl>
                                          <p:spTgt spid="153"/>
                                        </p:tgtEl>
                                        <p:attrNameLst>
                                          <p:attrName>style.visibility</p:attrName>
                                        </p:attrNameLst>
                                      </p:cBhvr>
                                      <p:to>
                                        <p:strVal val="hidden"/>
                                      </p:to>
                                    </p:set>
                                  </p:childTnLst>
                                </p:cTn>
                              </p:par>
                              <p:par>
                                <p:cTn id="113" presetID="1" presetClass="entr" presetSubtype="0" fill="hold" grpId="0" nodeType="withEffect">
                                  <p:stCondLst>
                                    <p:cond delay="27000"/>
                                  </p:stCondLst>
                                  <p:childTnLst>
                                    <p:set>
                                      <p:cBhvr>
                                        <p:cTn id="114" dur="1" fill="hold">
                                          <p:stCondLst>
                                            <p:cond delay="0"/>
                                          </p:stCondLst>
                                        </p:cTn>
                                        <p:tgtEl>
                                          <p:spTgt spid="154"/>
                                        </p:tgtEl>
                                        <p:attrNameLst>
                                          <p:attrName>style.visibility</p:attrName>
                                        </p:attrNameLst>
                                      </p:cBhvr>
                                      <p:to>
                                        <p:strVal val="visible"/>
                                      </p:to>
                                    </p:set>
                                  </p:childTnLst>
                                </p:cTn>
                              </p:par>
                              <p:par>
                                <p:cTn id="115" presetID="1" presetClass="exit" presetSubtype="0" fill="hold" grpId="1" nodeType="withEffect">
                                  <p:stCondLst>
                                    <p:cond delay="28000"/>
                                  </p:stCondLst>
                                  <p:childTnLst>
                                    <p:set>
                                      <p:cBhvr>
                                        <p:cTn id="116" dur="1" fill="hold">
                                          <p:stCondLst>
                                            <p:cond delay="0"/>
                                          </p:stCondLst>
                                        </p:cTn>
                                        <p:tgtEl>
                                          <p:spTgt spid="154"/>
                                        </p:tgtEl>
                                        <p:attrNameLst>
                                          <p:attrName>style.visibility</p:attrName>
                                        </p:attrNameLst>
                                      </p:cBhvr>
                                      <p:to>
                                        <p:strVal val="hidden"/>
                                      </p:to>
                                    </p:set>
                                  </p:childTnLst>
                                </p:cTn>
                              </p:par>
                              <p:par>
                                <p:cTn id="117" presetID="1" presetClass="entr" presetSubtype="0" fill="hold" grpId="0" nodeType="withEffect">
                                  <p:stCondLst>
                                    <p:cond delay="28000"/>
                                  </p:stCondLst>
                                  <p:childTnLst>
                                    <p:set>
                                      <p:cBhvr>
                                        <p:cTn id="118" dur="1" fill="hold">
                                          <p:stCondLst>
                                            <p:cond delay="0"/>
                                          </p:stCondLst>
                                        </p:cTn>
                                        <p:tgtEl>
                                          <p:spTgt spid="155"/>
                                        </p:tgtEl>
                                        <p:attrNameLst>
                                          <p:attrName>style.visibility</p:attrName>
                                        </p:attrNameLst>
                                      </p:cBhvr>
                                      <p:to>
                                        <p:strVal val="visible"/>
                                      </p:to>
                                    </p:set>
                                  </p:childTnLst>
                                </p:cTn>
                              </p:par>
                              <p:par>
                                <p:cTn id="119" presetID="1" presetClass="exit" presetSubtype="0" fill="hold" grpId="1" nodeType="withEffect">
                                  <p:stCondLst>
                                    <p:cond delay="29000"/>
                                  </p:stCondLst>
                                  <p:childTnLst>
                                    <p:set>
                                      <p:cBhvr>
                                        <p:cTn id="120" dur="1" fill="hold">
                                          <p:stCondLst>
                                            <p:cond delay="0"/>
                                          </p:stCondLst>
                                        </p:cTn>
                                        <p:tgtEl>
                                          <p:spTgt spid="155"/>
                                        </p:tgtEl>
                                        <p:attrNameLst>
                                          <p:attrName>style.visibility</p:attrName>
                                        </p:attrNameLst>
                                      </p:cBhvr>
                                      <p:to>
                                        <p:strVal val="hidden"/>
                                      </p:to>
                                    </p:set>
                                  </p:childTnLst>
                                </p:cTn>
                              </p:par>
                              <p:par>
                                <p:cTn id="121" presetID="1" presetClass="entr" presetSubtype="0" fill="hold" grpId="0" nodeType="withEffect">
                                  <p:stCondLst>
                                    <p:cond delay="29000"/>
                                  </p:stCondLst>
                                  <p:childTnLst>
                                    <p:set>
                                      <p:cBhvr>
                                        <p:cTn id="122" dur="1" fill="hold">
                                          <p:stCondLst>
                                            <p:cond delay="0"/>
                                          </p:stCondLst>
                                        </p:cTn>
                                        <p:tgtEl>
                                          <p:spTgt spid="156"/>
                                        </p:tgtEl>
                                        <p:attrNameLst>
                                          <p:attrName>style.visibility</p:attrName>
                                        </p:attrNameLst>
                                      </p:cBhvr>
                                      <p:to>
                                        <p:strVal val="visible"/>
                                      </p:to>
                                    </p:set>
                                  </p:childTnLst>
                                </p:cTn>
                              </p:par>
                              <p:par>
                                <p:cTn id="123" presetID="1" presetClass="exit" presetSubtype="0" fill="hold" grpId="1" nodeType="withEffect">
                                  <p:stCondLst>
                                    <p:cond delay="30000"/>
                                  </p:stCondLst>
                                  <p:childTnLst>
                                    <p:set>
                                      <p:cBhvr>
                                        <p:cTn id="124" dur="1" fill="hold">
                                          <p:stCondLst>
                                            <p:cond delay="0"/>
                                          </p:stCondLst>
                                        </p:cTn>
                                        <p:tgtEl>
                                          <p:spTgt spid="156"/>
                                        </p:tgtEl>
                                        <p:attrNameLst>
                                          <p:attrName>style.visibility</p:attrName>
                                        </p:attrNameLst>
                                      </p:cBhvr>
                                      <p:to>
                                        <p:strVal val="hidden"/>
                                      </p:to>
                                    </p:set>
                                  </p:childTnLst>
                                </p:cTn>
                              </p:par>
                              <p:par>
                                <p:cTn id="125" presetID="1" presetClass="entr" presetSubtype="0" fill="hold" grpId="0" nodeType="withEffect">
                                  <p:stCondLst>
                                    <p:cond delay="30000"/>
                                  </p:stCondLst>
                                  <p:childTnLst>
                                    <p:set>
                                      <p:cBhvr>
                                        <p:cTn id="126" dur="1" fill="hold">
                                          <p:stCondLst>
                                            <p:cond delay="0"/>
                                          </p:stCondLst>
                                        </p:cTn>
                                        <p:tgtEl>
                                          <p:spTgt spid="157"/>
                                        </p:tgtEl>
                                        <p:attrNameLst>
                                          <p:attrName>style.visibility</p:attrName>
                                        </p:attrNameLst>
                                      </p:cBhvr>
                                      <p:to>
                                        <p:strVal val="visible"/>
                                      </p:to>
                                    </p:set>
                                  </p:childTnLst>
                                </p:cTn>
                              </p:par>
                              <p:par>
                                <p:cTn id="127" presetID="1" presetClass="exit" presetSubtype="0" fill="hold" grpId="1" nodeType="withEffect">
                                  <p:stCondLst>
                                    <p:cond delay="31000"/>
                                  </p:stCondLst>
                                  <p:childTnLst>
                                    <p:set>
                                      <p:cBhvr>
                                        <p:cTn id="128" dur="1" fill="hold">
                                          <p:stCondLst>
                                            <p:cond delay="0"/>
                                          </p:stCondLst>
                                        </p:cTn>
                                        <p:tgtEl>
                                          <p:spTgt spid="157"/>
                                        </p:tgtEl>
                                        <p:attrNameLst>
                                          <p:attrName>style.visibility</p:attrName>
                                        </p:attrNameLst>
                                      </p:cBhvr>
                                      <p:to>
                                        <p:strVal val="hidden"/>
                                      </p:to>
                                    </p:set>
                                  </p:childTnLst>
                                </p:cTn>
                              </p:par>
                              <p:par>
                                <p:cTn id="129" presetID="1" presetClass="entr" presetSubtype="0" fill="hold" grpId="0" nodeType="withEffect">
                                  <p:stCondLst>
                                    <p:cond delay="31000"/>
                                  </p:stCondLst>
                                  <p:childTnLst>
                                    <p:set>
                                      <p:cBhvr>
                                        <p:cTn id="130" dur="1" fill="hold">
                                          <p:stCondLst>
                                            <p:cond delay="0"/>
                                          </p:stCondLst>
                                        </p:cTn>
                                        <p:tgtEl>
                                          <p:spTgt spid="158"/>
                                        </p:tgtEl>
                                        <p:attrNameLst>
                                          <p:attrName>style.visibility</p:attrName>
                                        </p:attrNameLst>
                                      </p:cBhvr>
                                      <p:to>
                                        <p:strVal val="visible"/>
                                      </p:to>
                                    </p:set>
                                  </p:childTnLst>
                                </p:cTn>
                              </p:par>
                              <p:par>
                                <p:cTn id="131" presetID="1" presetClass="exit" presetSubtype="0" fill="hold" grpId="1" nodeType="withEffect">
                                  <p:stCondLst>
                                    <p:cond delay="32000"/>
                                  </p:stCondLst>
                                  <p:childTnLst>
                                    <p:set>
                                      <p:cBhvr>
                                        <p:cTn id="132" dur="1" fill="hold">
                                          <p:stCondLst>
                                            <p:cond delay="0"/>
                                          </p:stCondLst>
                                        </p:cTn>
                                        <p:tgtEl>
                                          <p:spTgt spid="158"/>
                                        </p:tgtEl>
                                        <p:attrNameLst>
                                          <p:attrName>style.visibility</p:attrName>
                                        </p:attrNameLst>
                                      </p:cBhvr>
                                      <p:to>
                                        <p:strVal val="hidden"/>
                                      </p:to>
                                    </p:set>
                                  </p:childTnLst>
                                </p:cTn>
                              </p:par>
                              <p:par>
                                <p:cTn id="133" presetID="1" presetClass="entr" presetSubtype="0" fill="hold" grpId="0" nodeType="withEffect">
                                  <p:stCondLst>
                                    <p:cond delay="32000"/>
                                  </p:stCondLst>
                                  <p:childTnLst>
                                    <p:set>
                                      <p:cBhvr>
                                        <p:cTn id="134" dur="1" fill="hold">
                                          <p:stCondLst>
                                            <p:cond delay="0"/>
                                          </p:stCondLst>
                                        </p:cTn>
                                        <p:tgtEl>
                                          <p:spTgt spid="159"/>
                                        </p:tgtEl>
                                        <p:attrNameLst>
                                          <p:attrName>style.visibility</p:attrName>
                                        </p:attrNameLst>
                                      </p:cBhvr>
                                      <p:to>
                                        <p:strVal val="visible"/>
                                      </p:to>
                                    </p:set>
                                  </p:childTnLst>
                                </p:cTn>
                              </p:par>
                              <p:par>
                                <p:cTn id="135" presetID="1" presetClass="exit" presetSubtype="0" fill="hold" grpId="1" nodeType="withEffect">
                                  <p:stCondLst>
                                    <p:cond delay="33000"/>
                                  </p:stCondLst>
                                  <p:childTnLst>
                                    <p:set>
                                      <p:cBhvr>
                                        <p:cTn id="136" dur="1" fill="hold">
                                          <p:stCondLst>
                                            <p:cond delay="0"/>
                                          </p:stCondLst>
                                        </p:cTn>
                                        <p:tgtEl>
                                          <p:spTgt spid="159"/>
                                        </p:tgtEl>
                                        <p:attrNameLst>
                                          <p:attrName>style.visibility</p:attrName>
                                        </p:attrNameLst>
                                      </p:cBhvr>
                                      <p:to>
                                        <p:strVal val="hidden"/>
                                      </p:to>
                                    </p:set>
                                  </p:childTnLst>
                                </p:cTn>
                              </p:par>
                              <p:par>
                                <p:cTn id="137" presetID="1" presetClass="entr" presetSubtype="0" fill="hold" grpId="0" nodeType="withEffect">
                                  <p:stCondLst>
                                    <p:cond delay="33000"/>
                                  </p:stCondLst>
                                  <p:childTnLst>
                                    <p:set>
                                      <p:cBhvr>
                                        <p:cTn id="138" dur="1" fill="hold">
                                          <p:stCondLst>
                                            <p:cond delay="0"/>
                                          </p:stCondLst>
                                        </p:cTn>
                                        <p:tgtEl>
                                          <p:spTgt spid="160"/>
                                        </p:tgtEl>
                                        <p:attrNameLst>
                                          <p:attrName>style.visibility</p:attrName>
                                        </p:attrNameLst>
                                      </p:cBhvr>
                                      <p:to>
                                        <p:strVal val="visible"/>
                                      </p:to>
                                    </p:set>
                                  </p:childTnLst>
                                </p:cTn>
                              </p:par>
                              <p:par>
                                <p:cTn id="139" presetID="1" presetClass="exit" presetSubtype="0" fill="hold" grpId="1" nodeType="withEffect">
                                  <p:stCondLst>
                                    <p:cond delay="34000"/>
                                  </p:stCondLst>
                                  <p:childTnLst>
                                    <p:set>
                                      <p:cBhvr>
                                        <p:cTn id="140" dur="1" fill="hold">
                                          <p:stCondLst>
                                            <p:cond delay="0"/>
                                          </p:stCondLst>
                                        </p:cTn>
                                        <p:tgtEl>
                                          <p:spTgt spid="160"/>
                                        </p:tgtEl>
                                        <p:attrNameLst>
                                          <p:attrName>style.visibility</p:attrName>
                                        </p:attrNameLst>
                                      </p:cBhvr>
                                      <p:to>
                                        <p:strVal val="hidden"/>
                                      </p:to>
                                    </p:set>
                                  </p:childTnLst>
                                </p:cTn>
                              </p:par>
                              <p:par>
                                <p:cTn id="141" presetID="1" presetClass="entr" presetSubtype="0" fill="hold" grpId="0" nodeType="withEffect">
                                  <p:stCondLst>
                                    <p:cond delay="34000"/>
                                  </p:stCondLst>
                                  <p:childTnLst>
                                    <p:set>
                                      <p:cBhvr>
                                        <p:cTn id="142" dur="1" fill="hold">
                                          <p:stCondLst>
                                            <p:cond delay="0"/>
                                          </p:stCondLst>
                                        </p:cTn>
                                        <p:tgtEl>
                                          <p:spTgt spid="161"/>
                                        </p:tgtEl>
                                        <p:attrNameLst>
                                          <p:attrName>style.visibility</p:attrName>
                                        </p:attrNameLst>
                                      </p:cBhvr>
                                      <p:to>
                                        <p:strVal val="visible"/>
                                      </p:to>
                                    </p:set>
                                  </p:childTnLst>
                                </p:cTn>
                              </p:par>
                              <p:par>
                                <p:cTn id="143" presetID="1" presetClass="exit" presetSubtype="0" fill="hold" grpId="1" nodeType="withEffect">
                                  <p:stCondLst>
                                    <p:cond delay="35000"/>
                                  </p:stCondLst>
                                  <p:childTnLst>
                                    <p:set>
                                      <p:cBhvr>
                                        <p:cTn id="144" dur="1" fill="hold">
                                          <p:stCondLst>
                                            <p:cond delay="0"/>
                                          </p:stCondLst>
                                        </p:cTn>
                                        <p:tgtEl>
                                          <p:spTgt spid="161"/>
                                        </p:tgtEl>
                                        <p:attrNameLst>
                                          <p:attrName>style.visibility</p:attrName>
                                        </p:attrNameLst>
                                      </p:cBhvr>
                                      <p:to>
                                        <p:strVal val="hidden"/>
                                      </p:to>
                                    </p:set>
                                  </p:childTnLst>
                                </p:cTn>
                              </p:par>
                              <p:par>
                                <p:cTn id="145" presetID="1" presetClass="entr" presetSubtype="0" fill="hold" grpId="0" nodeType="withEffect">
                                  <p:stCondLst>
                                    <p:cond delay="35000"/>
                                  </p:stCondLst>
                                  <p:childTnLst>
                                    <p:set>
                                      <p:cBhvr>
                                        <p:cTn id="146" dur="1" fill="hold">
                                          <p:stCondLst>
                                            <p:cond delay="0"/>
                                          </p:stCondLst>
                                        </p:cTn>
                                        <p:tgtEl>
                                          <p:spTgt spid="162"/>
                                        </p:tgtEl>
                                        <p:attrNameLst>
                                          <p:attrName>style.visibility</p:attrName>
                                        </p:attrNameLst>
                                      </p:cBhvr>
                                      <p:to>
                                        <p:strVal val="visible"/>
                                      </p:to>
                                    </p:set>
                                  </p:childTnLst>
                                </p:cTn>
                              </p:par>
                              <p:par>
                                <p:cTn id="147" presetID="1" presetClass="exit" presetSubtype="0" fill="hold" grpId="1" nodeType="withEffect">
                                  <p:stCondLst>
                                    <p:cond delay="36000"/>
                                  </p:stCondLst>
                                  <p:childTnLst>
                                    <p:set>
                                      <p:cBhvr>
                                        <p:cTn id="148" dur="1" fill="hold">
                                          <p:stCondLst>
                                            <p:cond delay="0"/>
                                          </p:stCondLst>
                                        </p:cTn>
                                        <p:tgtEl>
                                          <p:spTgt spid="162"/>
                                        </p:tgtEl>
                                        <p:attrNameLst>
                                          <p:attrName>style.visibility</p:attrName>
                                        </p:attrNameLst>
                                      </p:cBhvr>
                                      <p:to>
                                        <p:strVal val="hidden"/>
                                      </p:to>
                                    </p:set>
                                  </p:childTnLst>
                                </p:cTn>
                              </p:par>
                              <p:par>
                                <p:cTn id="149" presetID="1" presetClass="entr" presetSubtype="0" fill="hold" grpId="0" nodeType="withEffect">
                                  <p:stCondLst>
                                    <p:cond delay="36000"/>
                                  </p:stCondLst>
                                  <p:childTnLst>
                                    <p:set>
                                      <p:cBhvr>
                                        <p:cTn id="150" dur="1" fill="hold">
                                          <p:stCondLst>
                                            <p:cond delay="0"/>
                                          </p:stCondLst>
                                        </p:cTn>
                                        <p:tgtEl>
                                          <p:spTgt spid="163"/>
                                        </p:tgtEl>
                                        <p:attrNameLst>
                                          <p:attrName>style.visibility</p:attrName>
                                        </p:attrNameLst>
                                      </p:cBhvr>
                                      <p:to>
                                        <p:strVal val="visible"/>
                                      </p:to>
                                    </p:set>
                                  </p:childTnLst>
                                </p:cTn>
                              </p:par>
                              <p:par>
                                <p:cTn id="151" presetID="1" presetClass="exit" presetSubtype="0" fill="hold" grpId="1" nodeType="withEffect">
                                  <p:stCondLst>
                                    <p:cond delay="37000"/>
                                  </p:stCondLst>
                                  <p:childTnLst>
                                    <p:set>
                                      <p:cBhvr>
                                        <p:cTn id="152" dur="1" fill="hold">
                                          <p:stCondLst>
                                            <p:cond delay="0"/>
                                          </p:stCondLst>
                                        </p:cTn>
                                        <p:tgtEl>
                                          <p:spTgt spid="163"/>
                                        </p:tgtEl>
                                        <p:attrNameLst>
                                          <p:attrName>style.visibility</p:attrName>
                                        </p:attrNameLst>
                                      </p:cBhvr>
                                      <p:to>
                                        <p:strVal val="hidden"/>
                                      </p:to>
                                    </p:set>
                                  </p:childTnLst>
                                </p:cTn>
                              </p:par>
                              <p:par>
                                <p:cTn id="153" presetID="1" presetClass="entr" presetSubtype="0" fill="hold" grpId="0" nodeType="withEffect">
                                  <p:stCondLst>
                                    <p:cond delay="37000"/>
                                  </p:stCondLst>
                                  <p:childTnLst>
                                    <p:set>
                                      <p:cBhvr>
                                        <p:cTn id="154" dur="1" fill="hold">
                                          <p:stCondLst>
                                            <p:cond delay="0"/>
                                          </p:stCondLst>
                                        </p:cTn>
                                        <p:tgtEl>
                                          <p:spTgt spid="164"/>
                                        </p:tgtEl>
                                        <p:attrNameLst>
                                          <p:attrName>style.visibility</p:attrName>
                                        </p:attrNameLst>
                                      </p:cBhvr>
                                      <p:to>
                                        <p:strVal val="visible"/>
                                      </p:to>
                                    </p:set>
                                  </p:childTnLst>
                                </p:cTn>
                              </p:par>
                              <p:par>
                                <p:cTn id="155" presetID="1" presetClass="exit" presetSubtype="0" fill="hold" grpId="1" nodeType="withEffect">
                                  <p:stCondLst>
                                    <p:cond delay="38000"/>
                                  </p:stCondLst>
                                  <p:childTnLst>
                                    <p:set>
                                      <p:cBhvr>
                                        <p:cTn id="156" dur="1" fill="hold">
                                          <p:stCondLst>
                                            <p:cond delay="0"/>
                                          </p:stCondLst>
                                        </p:cTn>
                                        <p:tgtEl>
                                          <p:spTgt spid="164"/>
                                        </p:tgtEl>
                                        <p:attrNameLst>
                                          <p:attrName>style.visibility</p:attrName>
                                        </p:attrNameLst>
                                      </p:cBhvr>
                                      <p:to>
                                        <p:strVal val="hidden"/>
                                      </p:to>
                                    </p:set>
                                  </p:childTnLst>
                                </p:cTn>
                              </p:par>
                              <p:par>
                                <p:cTn id="157" presetID="1" presetClass="entr" presetSubtype="0" fill="hold" grpId="0" nodeType="withEffect">
                                  <p:stCondLst>
                                    <p:cond delay="38000"/>
                                  </p:stCondLst>
                                  <p:childTnLst>
                                    <p:set>
                                      <p:cBhvr>
                                        <p:cTn id="158" dur="1" fill="hold">
                                          <p:stCondLst>
                                            <p:cond delay="0"/>
                                          </p:stCondLst>
                                        </p:cTn>
                                        <p:tgtEl>
                                          <p:spTgt spid="165"/>
                                        </p:tgtEl>
                                        <p:attrNameLst>
                                          <p:attrName>style.visibility</p:attrName>
                                        </p:attrNameLst>
                                      </p:cBhvr>
                                      <p:to>
                                        <p:strVal val="visible"/>
                                      </p:to>
                                    </p:set>
                                  </p:childTnLst>
                                </p:cTn>
                              </p:par>
                              <p:par>
                                <p:cTn id="159" presetID="1" presetClass="exit" presetSubtype="0" fill="hold" grpId="1" nodeType="withEffect">
                                  <p:stCondLst>
                                    <p:cond delay="39000"/>
                                  </p:stCondLst>
                                  <p:childTnLst>
                                    <p:set>
                                      <p:cBhvr>
                                        <p:cTn id="160" dur="1" fill="hold">
                                          <p:stCondLst>
                                            <p:cond delay="0"/>
                                          </p:stCondLst>
                                        </p:cTn>
                                        <p:tgtEl>
                                          <p:spTgt spid="165"/>
                                        </p:tgtEl>
                                        <p:attrNameLst>
                                          <p:attrName>style.visibility</p:attrName>
                                        </p:attrNameLst>
                                      </p:cBhvr>
                                      <p:to>
                                        <p:strVal val="hidden"/>
                                      </p:to>
                                    </p:set>
                                  </p:childTnLst>
                                </p:cTn>
                              </p:par>
                              <p:par>
                                <p:cTn id="161" presetID="1" presetClass="entr" presetSubtype="0" fill="hold" grpId="0" nodeType="withEffect">
                                  <p:stCondLst>
                                    <p:cond delay="39000"/>
                                  </p:stCondLst>
                                  <p:childTnLst>
                                    <p:set>
                                      <p:cBhvr>
                                        <p:cTn id="162" dur="1" fill="hold">
                                          <p:stCondLst>
                                            <p:cond delay="0"/>
                                          </p:stCondLst>
                                        </p:cTn>
                                        <p:tgtEl>
                                          <p:spTgt spid="166"/>
                                        </p:tgtEl>
                                        <p:attrNameLst>
                                          <p:attrName>style.visibility</p:attrName>
                                        </p:attrNameLst>
                                      </p:cBhvr>
                                      <p:to>
                                        <p:strVal val="visible"/>
                                      </p:to>
                                    </p:set>
                                  </p:childTnLst>
                                </p:cTn>
                              </p:par>
                              <p:par>
                                <p:cTn id="163" presetID="1" presetClass="exit" presetSubtype="0" fill="hold" grpId="1" nodeType="withEffect">
                                  <p:stCondLst>
                                    <p:cond delay="40000"/>
                                  </p:stCondLst>
                                  <p:childTnLst>
                                    <p:set>
                                      <p:cBhvr>
                                        <p:cTn id="164" dur="1" fill="hold">
                                          <p:stCondLst>
                                            <p:cond delay="0"/>
                                          </p:stCondLst>
                                        </p:cTn>
                                        <p:tgtEl>
                                          <p:spTgt spid="166"/>
                                        </p:tgtEl>
                                        <p:attrNameLst>
                                          <p:attrName>style.visibility</p:attrName>
                                        </p:attrNameLst>
                                      </p:cBhvr>
                                      <p:to>
                                        <p:strVal val="hidden"/>
                                      </p:to>
                                    </p:set>
                                  </p:childTnLst>
                                </p:cTn>
                              </p:par>
                              <p:par>
                                <p:cTn id="165" presetID="1" presetClass="entr" presetSubtype="0" fill="hold" grpId="0" nodeType="withEffect">
                                  <p:stCondLst>
                                    <p:cond delay="40000"/>
                                  </p:stCondLst>
                                  <p:childTnLst>
                                    <p:set>
                                      <p:cBhvr>
                                        <p:cTn id="166" dur="1" fill="hold">
                                          <p:stCondLst>
                                            <p:cond delay="0"/>
                                          </p:stCondLst>
                                        </p:cTn>
                                        <p:tgtEl>
                                          <p:spTgt spid="167"/>
                                        </p:tgtEl>
                                        <p:attrNameLst>
                                          <p:attrName>style.visibility</p:attrName>
                                        </p:attrNameLst>
                                      </p:cBhvr>
                                      <p:to>
                                        <p:strVal val="visible"/>
                                      </p:to>
                                    </p:set>
                                  </p:childTnLst>
                                </p:cTn>
                              </p:par>
                              <p:par>
                                <p:cTn id="167" presetID="1" presetClass="exit" presetSubtype="0" fill="hold" grpId="1" nodeType="withEffect">
                                  <p:stCondLst>
                                    <p:cond delay="41000"/>
                                  </p:stCondLst>
                                  <p:childTnLst>
                                    <p:set>
                                      <p:cBhvr>
                                        <p:cTn id="168" dur="1" fill="hold">
                                          <p:stCondLst>
                                            <p:cond delay="0"/>
                                          </p:stCondLst>
                                        </p:cTn>
                                        <p:tgtEl>
                                          <p:spTgt spid="167"/>
                                        </p:tgtEl>
                                        <p:attrNameLst>
                                          <p:attrName>style.visibility</p:attrName>
                                        </p:attrNameLst>
                                      </p:cBhvr>
                                      <p:to>
                                        <p:strVal val="hidden"/>
                                      </p:to>
                                    </p:set>
                                  </p:childTnLst>
                                </p:cTn>
                              </p:par>
                              <p:par>
                                <p:cTn id="169" presetID="1" presetClass="entr" presetSubtype="0" fill="hold" grpId="0" nodeType="withEffect">
                                  <p:stCondLst>
                                    <p:cond delay="41000"/>
                                  </p:stCondLst>
                                  <p:childTnLst>
                                    <p:set>
                                      <p:cBhvr>
                                        <p:cTn id="170" dur="1" fill="hold">
                                          <p:stCondLst>
                                            <p:cond delay="0"/>
                                          </p:stCondLst>
                                        </p:cTn>
                                        <p:tgtEl>
                                          <p:spTgt spid="168"/>
                                        </p:tgtEl>
                                        <p:attrNameLst>
                                          <p:attrName>style.visibility</p:attrName>
                                        </p:attrNameLst>
                                      </p:cBhvr>
                                      <p:to>
                                        <p:strVal val="visible"/>
                                      </p:to>
                                    </p:set>
                                  </p:childTnLst>
                                </p:cTn>
                              </p:par>
                              <p:par>
                                <p:cTn id="171" presetID="1" presetClass="exit" presetSubtype="0" fill="hold" grpId="1" nodeType="withEffect">
                                  <p:stCondLst>
                                    <p:cond delay="42000"/>
                                  </p:stCondLst>
                                  <p:childTnLst>
                                    <p:set>
                                      <p:cBhvr>
                                        <p:cTn id="172" dur="1" fill="hold">
                                          <p:stCondLst>
                                            <p:cond delay="0"/>
                                          </p:stCondLst>
                                        </p:cTn>
                                        <p:tgtEl>
                                          <p:spTgt spid="168"/>
                                        </p:tgtEl>
                                        <p:attrNameLst>
                                          <p:attrName>style.visibility</p:attrName>
                                        </p:attrNameLst>
                                      </p:cBhvr>
                                      <p:to>
                                        <p:strVal val="hidden"/>
                                      </p:to>
                                    </p:set>
                                  </p:childTnLst>
                                </p:cTn>
                              </p:par>
                              <p:par>
                                <p:cTn id="173" presetID="1" presetClass="entr" presetSubtype="0" fill="hold" grpId="0" nodeType="withEffect">
                                  <p:stCondLst>
                                    <p:cond delay="42000"/>
                                  </p:stCondLst>
                                  <p:childTnLst>
                                    <p:set>
                                      <p:cBhvr>
                                        <p:cTn id="174" dur="1" fill="hold">
                                          <p:stCondLst>
                                            <p:cond delay="0"/>
                                          </p:stCondLst>
                                        </p:cTn>
                                        <p:tgtEl>
                                          <p:spTgt spid="169"/>
                                        </p:tgtEl>
                                        <p:attrNameLst>
                                          <p:attrName>style.visibility</p:attrName>
                                        </p:attrNameLst>
                                      </p:cBhvr>
                                      <p:to>
                                        <p:strVal val="visible"/>
                                      </p:to>
                                    </p:set>
                                  </p:childTnLst>
                                </p:cTn>
                              </p:par>
                              <p:par>
                                <p:cTn id="175" presetID="1" presetClass="exit" presetSubtype="0" fill="hold" grpId="1" nodeType="withEffect">
                                  <p:stCondLst>
                                    <p:cond delay="43000"/>
                                  </p:stCondLst>
                                  <p:childTnLst>
                                    <p:set>
                                      <p:cBhvr>
                                        <p:cTn id="176" dur="1" fill="hold">
                                          <p:stCondLst>
                                            <p:cond delay="0"/>
                                          </p:stCondLst>
                                        </p:cTn>
                                        <p:tgtEl>
                                          <p:spTgt spid="169"/>
                                        </p:tgtEl>
                                        <p:attrNameLst>
                                          <p:attrName>style.visibility</p:attrName>
                                        </p:attrNameLst>
                                      </p:cBhvr>
                                      <p:to>
                                        <p:strVal val="hidden"/>
                                      </p:to>
                                    </p:set>
                                  </p:childTnLst>
                                </p:cTn>
                              </p:par>
                              <p:par>
                                <p:cTn id="177" presetID="1" presetClass="entr" presetSubtype="0" fill="hold" grpId="0" nodeType="withEffect">
                                  <p:stCondLst>
                                    <p:cond delay="43000"/>
                                  </p:stCondLst>
                                  <p:childTnLst>
                                    <p:set>
                                      <p:cBhvr>
                                        <p:cTn id="178" dur="1" fill="hold">
                                          <p:stCondLst>
                                            <p:cond delay="0"/>
                                          </p:stCondLst>
                                        </p:cTn>
                                        <p:tgtEl>
                                          <p:spTgt spid="170"/>
                                        </p:tgtEl>
                                        <p:attrNameLst>
                                          <p:attrName>style.visibility</p:attrName>
                                        </p:attrNameLst>
                                      </p:cBhvr>
                                      <p:to>
                                        <p:strVal val="visible"/>
                                      </p:to>
                                    </p:set>
                                  </p:childTnLst>
                                </p:cTn>
                              </p:par>
                              <p:par>
                                <p:cTn id="179" presetID="1" presetClass="exit" presetSubtype="0" fill="hold" grpId="1" nodeType="withEffect">
                                  <p:stCondLst>
                                    <p:cond delay="44000"/>
                                  </p:stCondLst>
                                  <p:childTnLst>
                                    <p:set>
                                      <p:cBhvr>
                                        <p:cTn id="180" dur="1" fill="hold">
                                          <p:stCondLst>
                                            <p:cond delay="0"/>
                                          </p:stCondLst>
                                        </p:cTn>
                                        <p:tgtEl>
                                          <p:spTgt spid="170"/>
                                        </p:tgtEl>
                                        <p:attrNameLst>
                                          <p:attrName>style.visibility</p:attrName>
                                        </p:attrNameLst>
                                      </p:cBhvr>
                                      <p:to>
                                        <p:strVal val="hidden"/>
                                      </p:to>
                                    </p:set>
                                  </p:childTnLst>
                                </p:cTn>
                              </p:par>
                              <p:par>
                                <p:cTn id="181" presetID="1" presetClass="entr" presetSubtype="0" fill="hold" grpId="0" nodeType="withEffect">
                                  <p:stCondLst>
                                    <p:cond delay="44000"/>
                                  </p:stCondLst>
                                  <p:childTnLst>
                                    <p:set>
                                      <p:cBhvr>
                                        <p:cTn id="182" dur="1" fill="hold">
                                          <p:stCondLst>
                                            <p:cond delay="0"/>
                                          </p:stCondLst>
                                        </p:cTn>
                                        <p:tgtEl>
                                          <p:spTgt spid="171"/>
                                        </p:tgtEl>
                                        <p:attrNameLst>
                                          <p:attrName>style.visibility</p:attrName>
                                        </p:attrNameLst>
                                      </p:cBhvr>
                                      <p:to>
                                        <p:strVal val="visible"/>
                                      </p:to>
                                    </p:set>
                                  </p:childTnLst>
                                </p:cTn>
                              </p:par>
                              <p:par>
                                <p:cTn id="183" presetID="1" presetClass="exit" presetSubtype="0" fill="hold" grpId="1" nodeType="withEffect">
                                  <p:stCondLst>
                                    <p:cond delay="45000"/>
                                  </p:stCondLst>
                                  <p:childTnLst>
                                    <p:set>
                                      <p:cBhvr>
                                        <p:cTn id="184" dur="1" fill="hold">
                                          <p:stCondLst>
                                            <p:cond delay="0"/>
                                          </p:stCondLst>
                                        </p:cTn>
                                        <p:tgtEl>
                                          <p:spTgt spid="171"/>
                                        </p:tgtEl>
                                        <p:attrNameLst>
                                          <p:attrName>style.visibility</p:attrName>
                                        </p:attrNameLst>
                                      </p:cBhvr>
                                      <p:to>
                                        <p:strVal val="hidden"/>
                                      </p:to>
                                    </p:set>
                                  </p:childTnLst>
                                </p:cTn>
                              </p:par>
                              <p:par>
                                <p:cTn id="185" presetID="1" presetClass="entr" presetSubtype="0" fill="hold" grpId="0" nodeType="withEffect">
                                  <p:stCondLst>
                                    <p:cond delay="45000"/>
                                  </p:stCondLst>
                                  <p:childTnLst>
                                    <p:set>
                                      <p:cBhvr>
                                        <p:cTn id="186" dur="1" fill="hold">
                                          <p:stCondLst>
                                            <p:cond delay="0"/>
                                          </p:stCondLst>
                                        </p:cTn>
                                        <p:tgtEl>
                                          <p:spTgt spid="172"/>
                                        </p:tgtEl>
                                        <p:attrNameLst>
                                          <p:attrName>style.visibility</p:attrName>
                                        </p:attrNameLst>
                                      </p:cBhvr>
                                      <p:to>
                                        <p:strVal val="visible"/>
                                      </p:to>
                                    </p:set>
                                  </p:childTnLst>
                                </p:cTn>
                              </p:par>
                              <p:par>
                                <p:cTn id="187" presetID="1" presetClass="exit" presetSubtype="0" fill="hold" grpId="1" nodeType="withEffect">
                                  <p:stCondLst>
                                    <p:cond delay="46000"/>
                                  </p:stCondLst>
                                  <p:childTnLst>
                                    <p:set>
                                      <p:cBhvr>
                                        <p:cTn id="188" dur="1" fill="hold">
                                          <p:stCondLst>
                                            <p:cond delay="0"/>
                                          </p:stCondLst>
                                        </p:cTn>
                                        <p:tgtEl>
                                          <p:spTgt spid="172"/>
                                        </p:tgtEl>
                                        <p:attrNameLst>
                                          <p:attrName>style.visibility</p:attrName>
                                        </p:attrNameLst>
                                      </p:cBhvr>
                                      <p:to>
                                        <p:strVal val="hidden"/>
                                      </p:to>
                                    </p:set>
                                  </p:childTnLst>
                                </p:cTn>
                              </p:par>
                              <p:par>
                                <p:cTn id="189" presetID="1" presetClass="entr" presetSubtype="0" fill="hold" grpId="0" nodeType="withEffect">
                                  <p:stCondLst>
                                    <p:cond delay="46000"/>
                                  </p:stCondLst>
                                  <p:childTnLst>
                                    <p:set>
                                      <p:cBhvr>
                                        <p:cTn id="190" dur="1" fill="hold">
                                          <p:stCondLst>
                                            <p:cond delay="0"/>
                                          </p:stCondLst>
                                        </p:cTn>
                                        <p:tgtEl>
                                          <p:spTgt spid="173"/>
                                        </p:tgtEl>
                                        <p:attrNameLst>
                                          <p:attrName>style.visibility</p:attrName>
                                        </p:attrNameLst>
                                      </p:cBhvr>
                                      <p:to>
                                        <p:strVal val="visible"/>
                                      </p:to>
                                    </p:set>
                                  </p:childTnLst>
                                </p:cTn>
                              </p:par>
                              <p:par>
                                <p:cTn id="191" presetID="1" presetClass="exit" presetSubtype="0" fill="hold" grpId="1" nodeType="withEffect">
                                  <p:stCondLst>
                                    <p:cond delay="47000"/>
                                  </p:stCondLst>
                                  <p:childTnLst>
                                    <p:set>
                                      <p:cBhvr>
                                        <p:cTn id="192" dur="1" fill="hold">
                                          <p:stCondLst>
                                            <p:cond delay="0"/>
                                          </p:stCondLst>
                                        </p:cTn>
                                        <p:tgtEl>
                                          <p:spTgt spid="173"/>
                                        </p:tgtEl>
                                        <p:attrNameLst>
                                          <p:attrName>style.visibility</p:attrName>
                                        </p:attrNameLst>
                                      </p:cBhvr>
                                      <p:to>
                                        <p:strVal val="hidden"/>
                                      </p:to>
                                    </p:set>
                                  </p:childTnLst>
                                </p:cTn>
                              </p:par>
                              <p:par>
                                <p:cTn id="193" presetID="1" presetClass="entr" presetSubtype="0" fill="hold" grpId="0" nodeType="withEffect">
                                  <p:stCondLst>
                                    <p:cond delay="47000"/>
                                  </p:stCondLst>
                                  <p:childTnLst>
                                    <p:set>
                                      <p:cBhvr>
                                        <p:cTn id="194" dur="1" fill="hold">
                                          <p:stCondLst>
                                            <p:cond delay="0"/>
                                          </p:stCondLst>
                                        </p:cTn>
                                        <p:tgtEl>
                                          <p:spTgt spid="174"/>
                                        </p:tgtEl>
                                        <p:attrNameLst>
                                          <p:attrName>style.visibility</p:attrName>
                                        </p:attrNameLst>
                                      </p:cBhvr>
                                      <p:to>
                                        <p:strVal val="visible"/>
                                      </p:to>
                                    </p:set>
                                  </p:childTnLst>
                                </p:cTn>
                              </p:par>
                              <p:par>
                                <p:cTn id="195" presetID="1" presetClass="exit" presetSubtype="0" fill="hold" grpId="1" nodeType="withEffect">
                                  <p:stCondLst>
                                    <p:cond delay="48000"/>
                                  </p:stCondLst>
                                  <p:childTnLst>
                                    <p:set>
                                      <p:cBhvr>
                                        <p:cTn id="196" dur="1" fill="hold">
                                          <p:stCondLst>
                                            <p:cond delay="0"/>
                                          </p:stCondLst>
                                        </p:cTn>
                                        <p:tgtEl>
                                          <p:spTgt spid="174"/>
                                        </p:tgtEl>
                                        <p:attrNameLst>
                                          <p:attrName>style.visibility</p:attrName>
                                        </p:attrNameLst>
                                      </p:cBhvr>
                                      <p:to>
                                        <p:strVal val="hidden"/>
                                      </p:to>
                                    </p:set>
                                  </p:childTnLst>
                                </p:cTn>
                              </p:par>
                              <p:par>
                                <p:cTn id="197" presetID="1" presetClass="entr" presetSubtype="0" fill="hold" grpId="0" nodeType="withEffect">
                                  <p:stCondLst>
                                    <p:cond delay="48000"/>
                                  </p:stCondLst>
                                  <p:childTnLst>
                                    <p:set>
                                      <p:cBhvr>
                                        <p:cTn id="198" dur="1" fill="hold">
                                          <p:stCondLst>
                                            <p:cond delay="0"/>
                                          </p:stCondLst>
                                        </p:cTn>
                                        <p:tgtEl>
                                          <p:spTgt spid="175"/>
                                        </p:tgtEl>
                                        <p:attrNameLst>
                                          <p:attrName>style.visibility</p:attrName>
                                        </p:attrNameLst>
                                      </p:cBhvr>
                                      <p:to>
                                        <p:strVal val="visible"/>
                                      </p:to>
                                    </p:set>
                                  </p:childTnLst>
                                </p:cTn>
                              </p:par>
                              <p:par>
                                <p:cTn id="199" presetID="1" presetClass="exit" presetSubtype="0" fill="hold" grpId="1" nodeType="withEffect">
                                  <p:stCondLst>
                                    <p:cond delay="49000"/>
                                  </p:stCondLst>
                                  <p:childTnLst>
                                    <p:set>
                                      <p:cBhvr>
                                        <p:cTn id="200" dur="1" fill="hold">
                                          <p:stCondLst>
                                            <p:cond delay="0"/>
                                          </p:stCondLst>
                                        </p:cTn>
                                        <p:tgtEl>
                                          <p:spTgt spid="175"/>
                                        </p:tgtEl>
                                        <p:attrNameLst>
                                          <p:attrName>style.visibility</p:attrName>
                                        </p:attrNameLst>
                                      </p:cBhvr>
                                      <p:to>
                                        <p:strVal val="hidden"/>
                                      </p:to>
                                    </p:set>
                                  </p:childTnLst>
                                </p:cTn>
                              </p:par>
                              <p:par>
                                <p:cTn id="201" presetID="1" presetClass="entr" presetSubtype="0" fill="hold" grpId="0" nodeType="withEffect">
                                  <p:stCondLst>
                                    <p:cond delay="49000"/>
                                  </p:stCondLst>
                                  <p:childTnLst>
                                    <p:set>
                                      <p:cBhvr>
                                        <p:cTn id="202" dur="1" fill="hold">
                                          <p:stCondLst>
                                            <p:cond delay="0"/>
                                          </p:stCondLst>
                                        </p:cTn>
                                        <p:tgtEl>
                                          <p:spTgt spid="176"/>
                                        </p:tgtEl>
                                        <p:attrNameLst>
                                          <p:attrName>style.visibility</p:attrName>
                                        </p:attrNameLst>
                                      </p:cBhvr>
                                      <p:to>
                                        <p:strVal val="visible"/>
                                      </p:to>
                                    </p:set>
                                  </p:childTnLst>
                                </p:cTn>
                              </p:par>
                              <p:par>
                                <p:cTn id="203" presetID="1" presetClass="exit" presetSubtype="0" fill="hold" grpId="1" nodeType="withEffect">
                                  <p:stCondLst>
                                    <p:cond delay="50000"/>
                                  </p:stCondLst>
                                  <p:childTnLst>
                                    <p:set>
                                      <p:cBhvr>
                                        <p:cTn id="204" dur="1" fill="hold">
                                          <p:stCondLst>
                                            <p:cond delay="0"/>
                                          </p:stCondLst>
                                        </p:cTn>
                                        <p:tgtEl>
                                          <p:spTgt spid="176"/>
                                        </p:tgtEl>
                                        <p:attrNameLst>
                                          <p:attrName>style.visibility</p:attrName>
                                        </p:attrNameLst>
                                      </p:cBhvr>
                                      <p:to>
                                        <p:strVal val="hidden"/>
                                      </p:to>
                                    </p:set>
                                  </p:childTnLst>
                                </p:cTn>
                              </p:par>
                              <p:par>
                                <p:cTn id="205" presetID="1" presetClass="entr" presetSubtype="0" fill="hold" grpId="0" nodeType="withEffect">
                                  <p:stCondLst>
                                    <p:cond delay="50000"/>
                                  </p:stCondLst>
                                  <p:childTnLst>
                                    <p:set>
                                      <p:cBhvr>
                                        <p:cTn id="206" dur="1" fill="hold">
                                          <p:stCondLst>
                                            <p:cond delay="0"/>
                                          </p:stCondLst>
                                        </p:cTn>
                                        <p:tgtEl>
                                          <p:spTgt spid="177"/>
                                        </p:tgtEl>
                                        <p:attrNameLst>
                                          <p:attrName>style.visibility</p:attrName>
                                        </p:attrNameLst>
                                      </p:cBhvr>
                                      <p:to>
                                        <p:strVal val="visible"/>
                                      </p:to>
                                    </p:set>
                                  </p:childTnLst>
                                </p:cTn>
                              </p:par>
                              <p:par>
                                <p:cTn id="207" presetID="1" presetClass="exit" presetSubtype="0" fill="hold" grpId="1" nodeType="withEffect">
                                  <p:stCondLst>
                                    <p:cond delay="51000"/>
                                  </p:stCondLst>
                                  <p:childTnLst>
                                    <p:set>
                                      <p:cBhvr>
                                        <p:cTn id="208" dur="1" fill="hold">
                                          <p:stCondLst>
                                            <p:cond delay="0"/>
                                          </p:stCondLst>
                                        </p:cTn>
                                        <p:tgtEl>
                                          <p:spTgt spid="177"/>
                                        </p:tgtEl>
                                        <p:attrNameLst>
                                          <p:attrName>style.visibility</p:attrName>
                                        </p:attrNameLst>
                                      </p:cBhvr>
                                      <p:to>
                                        <p:strVal val="hidden"/>
                                      </p:to>
                                    </p:set>
                                  </p:childTnLst>
                                </p:cTn>
                              </p:par>
                              <p:par>
                                <p:cTn id="209" presetID="1" presetClass="entr" presetSubtype="0" fill="hold" grpId="0" nodeType="withEffect">
                                  <p:stCondLst>
                                    <p:cond delay="51000"/>
                                  </p:stCondLst>
                                  <p:childTnLst>
                                    <p:set>
                                      <p:cBhvr>
                                        <p:cTn id="210" dur="1" fill="hold">
                                          <p:stCondLst>
                                            <p:cond delay="0"/>
                                          </p:stCondLst>
                                        </p:cTn>
                                        <p:tgtEl>
                                          <p:spTgt spid="178"/>
                                        </p:tgtEl>
                                        <p:attrNameLst>
                                          <p:attrName>style.visibility</p:attrName>
                                        </p:attrNameLst>
                                      </p:cBhvr>
                                      <p:to>
                                        <p:strVal val="visible"/>
                                      </p:to>
                                    </p:set>
                                  </p:childTnLst>
                                </p:cTn>
                              </p:par>
                              <p:par>
                                <p:cTn id="211" presetID="1" presetClass="exit" presetSubtype="0" fill="hold" grpId="1" nodeType="withEffect">
                                  <p:stCondLst>
                                    <p:cond delay="52000"/>
                                  </p:stCondLst>
                                  <p:childTnLst>
                                    <p:set>
                                      <p:cBhvr>
                                        <p:cTn id="212" dur="1" fill="hold">
                                          <p:stCondLst>
                                            <p:cond delay="0"/>
                                          </p:stCondLst>
                                        </p:cTn>
                                        <p:tgtEl>
                                          <p:spTgt spid="178"/>
                                        </p:tgtEl>
                                        <p:attrNameLst>
                                          <p:attrName>style.visibility</p:attrName>
                                        </p:attrNameLst>
                                      </p:cBhvr>
                                      <p:to>
                                        <p:strVal val="hidden"/>
                                      </p:to>
                                    </p:set>
                                  </p:childTnLst>
                                </p:cTn>
                              </p:par>
                              <p:par>
                                <p:cTn id="213" presetID="1" presetClass="entr" presetSubtype="0" fill="hold" grpId="0" nodeType="withEffect">
                                  <p:stCondLst>
                                    <p:cond delay="52000"/>
                                  </p:stCondLst>
                                  <p:childTnLst>
                                    <p:set>
                                      <p:cBhvr>
                                        <p:cTn id="214" dur="1" fill="hold">
                                          <p:stCondLst>
                                            <p:cond delay="0"/>
                                          </p:stCondLst>
                                        </p:cTn>
                                        <p:tgtEl>
                                          <p:spTgt spid="179"/>
                                        </p:tgtEl>
                                        <p:attrNameLst>
                                          <p:attrName>style.visibility</p:attrName>
                                        </p:attrNameLst>
                                      </p:cBhvr>
                                      <p:to>
                                        <p:strVal val="visible"/>
                                      </p:to>
                                    </p:set>
                                  </p:childTnLst>
                                </p:cTn>
                              </p:par>
                              <p:par>
                                <p:cTn id="215" presetID="1" presetClass="exit" presetSubtype="0" fill="hold" grpId="1" nodeType="withEffect">
                                  <p:stCondLst>
                                    <p:cond delay="53000"/>
                                  </p:stCondLst>
                                  <p:childTnLst>
                                    <p:set>
                                      <p:cBhvr>
                                        <p:cTn id="216" dur="1" fill="hold">
                                          <p:stCondLst>
                                            <p:cond delay="0"/>
                                          </p:stCondLst>
                                        </p:cTn>
                                        <p:tgtEl>
                                          <p:spTgt spid="179"/>
                                        </p:tgtEl>
                                        <p:attrNameLst>
                                          <p:attrName>style.visibility</p:attrName>
                                        </p:attrNameLst>
                                      </p:cBhvr>
                                      <p:to>
                                        <p:strVal val="hidden"/>
                                      </p:to>
                                    </p:set>
                                  </p:childTnLst>
                                </p:cTn>
                              </p:par>
                              <p:par>
                                <p:cTn id="217" presetID="1" presetClass="entr" presetSubtype="0" fill="hold" grpId="0" nodeType="withEffect">
                                  <p:stCondLst>
                                    <p:cond delay="53000"/>
                                  </p:stCondLst>
                                  <p:childTnLst>
                                    <p:set>
                                      <p:cBhvr>
                                        <p:cTn id="218" dur="1" fill="hold">
                                          <p:stCondLst>
                                            <p:cond delay="0"/>
                                          </p:stCondLst>
                                        </p:cTn>
                                        <p:tgtEl>
                                          <p:spTgt spid="180"/>
                                        </p:tgtEl>
                                        <p:attrNameLst>
                                          <p:attrName>style.visibility</p:attrName>
                                        </p:attrNameLst>
                                      </p:cBhvr>
                                      <p:to>
                                        <p:strVal val="visible"/>
                                      </p:to>
                                    </p:set>
                                  </p:childTnLst>
                                </p:cTn>
                              </p:par>
                              <p:par>
                                <p:cTn id="219" presetID="1" presetClass="exit" presetSubtype="0" fill="hold" grpId="1" nodeType="withEffect">
                                  <p:stCondLst>
                                    <p:cond delay="54000"/>
                                  </p:stCondLst>
                                  <p:childTnLst>
                                    <p:set>
                                      <p:cBhvr>
                                        <p:cTn id="220" dur="1" fill="hold">
                                          <p:stCondLst>
                                            <p:cond delay="0"/>
                                          </p:stCondLst>
                                        </p:cTn>
                                        <p:tgtEl>
                                          <p:spTgt spid="180"/>
                                        </p:tgtEl>
                                        <p:attrNameLst>
                                          <p:attrName>style.visibility</p:attrName>
                                        </p:attrNameLst>
                                      </p:cBhvr>
                                      <p:to>
                                        <p:strVal val="hidden"/>
                                      </p:to>
                                    </p:set>
                                  </p:childTnLst>
                                </p:cTn>
                              </p:par>
                              <p:par>
                                <p:cTn id="221" presetID="1" presetClass="entr" presetSubtype="0" fill="hold" grpId="0" nodeType="withEffect">
                                  <p:stCondLst>
                                    <p:cond delay="54000"/>
                                  </p:stCondLst>
                                  <p:childTnLst>
                                    <p:set>
                                      <p:cBhvr>
                                        <p:cTn id="222" dur="1" fill="hold">
                                          <p:stCondLst>
                                            <p:cond delay="0"/>
                                          </p:stCondLst>
                                        </p:cTn>
                                        <p:tgtEl>
                                          <p:spTgt spid="181"/>
                                        </p:tgtEl>
                                        <p:attrNameLst>
                                          <p:attrName>style.visibility</p:attrName>
                                        </p:attrNameLst>
                                      </p:cBhvr>
                                      <p:to>
                                        <p:strVal val="visible"/>
                                      </p:to>
                                    </p:set>
                                  </p:childTnLst>
                                </p:cTn>
                              </p:par>
                              <p:par>
                                <p:cTn id="223" presetID="1" presetClass="exit" presetSubtype="0" fill="hold" grpId="1" nodeType="withEffect">
                                  <p:stCondLst>
                                    <p:cond delay="55000"/>
                                  </p:stCondLst>
                                  <p:childTnLst>
                                    <p:set>
                                      <p:cBhvr>
                                        <p:cTn id="224" dur="1" fill="hold">
                                          <p:stCondLst>
                                            <p:cond delay="0"/>
                                          </p:stCondLst>
                                        </p:cTn>
                                        <p:tgtEl>
                                          <p:spTgt spid="181"/>
                                        </p:tgtEl>
                                        <p:attrNameLst>
                                          <p:attrName>style.visibility</p:attrName>
                                        </p:attrNameLst>
                                      </p:cBhvr>
                                      <p:to>
                                        <p:strVal val="hidden"/>
                                      </p:to>
                                    </p:set>
                                  </p:childTnLst>
                                </p:cTn>
                              </p:par>
                              <p:par>
                                <p:cTn id="225" presetID="1" presetClass="entr" presetSubtype="0" fill="hold" grpId="0" nodeType="withEffect">
                                  <p:stCondLst>
                                    <p:cond delay="55000"/>
                                  </p:stCondLst>
                                  <p:childTnLst>
                                    <p:set>
                                      <p:cBhvr>
                                        <p:cTn id="226" dur="1" fill="hold">
                                          <p:stCondLst>
                                            <p:cond delay="0"/>
                                          </p:stCondLst>
                                        </p:cTn>
                                        <p:tgtEl>
                                          <p:spTgt spid="182"/>
                                        </p:tgtEl>
                                        <p:attrNameLst>
                                          <p:attrName>style.visibility</p:attrName>
                                        </p:attrNameLst>
                                      </p:cBhvr>
                                      <p:to>
                                        <p:strVal val="visible"/>
                                      </p:to>
                                    </p:set>
                                  </p:childTnLst>
                                </p:cTn>
                              </p:par>
                              <p:par>
                                <p:cTn id="227" presetID="1" presetClass="exit" presetSubtype="0" fill="hold" grpId="1" nodeType="withEffect">
                                  <p:stCondLst>
                                    <p:cond delay="56000"/>
                                  </p:stCondLst>
                                  <p:childTnLst>
                                    <p:set>
                                      <p:cBhvr>
                                        <p:cTn id="228" dur="1" fill="hold">
                                          <p:stCondLst>
                                            <p:cond delay="0"/>
                                          </p:stCondLst>
                                        </p:cTn>
                                        <p:tgtEl>
                                          <p:spTgt spid="182"/>
                                        </p:tgtEl>
                                        <p:attrNameLst>
                                          <p:attrName>style.visibility</p:attrName>
                                        </p:attrNameLst>
                                      </p:cBhvr>
                                      <p:to>
                                        <p:strVal val="hidden"/>
                                      </p:to>
                                    </p:set>
                                  </p:childTnLst>
                                </p:cTn>
                              </p:par>
                              <p:par>
                                <p:cTn id="229" presetID="1" presetClass="entr" presetSubtype="0" fill="hold" grpId="0" nodeType="withEffect">
                                  <p:stCondLst>
                                    <p:cond delay="56000"/>
                                  </p:stCondLst>
                                  <p:childTnLst>
                                    <p:set>
                                      <p:cBhvr>
                                        <p:cTn id="230" dur="1" fill="hold">
                                          <p:stCondLst>
                                            <p:cond delay="0"/>
                                          </p:stCondLst>
                                        </p:cTn>
                                        <p:tgtEl>
                                          <p:spTgt spid="183"/>
                                        </p:tgtEl>
                                        <p:attrNameLst>
                                          <p:attrName>style.visibility</p:attrName>
                                        </p:attrNameLst>
                                      </p:cBhvr>
                                      <p:to>
                                        <p:strVal val="visible"/>
                                      </p:to>
                                    </p:set>
                                  </p:childTnLst>
                                </p:cTn>
                              </p:par>
                              <p:par>
                                <p:cTn id="231" presetID="1" presetClass="exit" presetSubtype="0" fill="hold" grpId="1" nodeType="withEffect">
                                  <p:stCondLst>
                                    <p:cond delay="57000"/>
                                  </p:stCondLst>
                                  <p:childTnLst>
                                    <p:set>
                                      <p:cBhvr>
                                        <p:cTn id="232" dur="1" fill="hold">
                                          <p:stCondLst>
                                            <p:cond delay="0"/>
                                          </p:stCondLst>
                                        </p:cTn>
                                        <p:tgtEl>
                                          <p:spTgt spid="183"/>
                                        </p:tgtEl>
                                        <p:attrNameLst>
                                          <p:attrName>style.visibility</p:attrName>
                                        </p:attrNameLst>
                                      </p:cBhvr>
                                      <p:to>
                                        <p:strVal val="hidden"/>
                                      </p:to>
                                    </p:set>
                                  </p:childTnLst>
                                </p:cTn>
                              </p:par>
                              <p:par>
                                <p:cTn id="233" presetID="1" presetClass="entr" presetSubtype="0" fill="hold" grpId="0" nodeType="withEffect">
                                  <p:stCondLst>
                                    <p:cond delay="57000"/>
                                  </p:stCondLst>
                                  <p:childTnLst>
                                    <p:set>
                                      <p:cBhvr>
                                        <p:cTn id="234" dur="1" fill="hold">
                                          <p:stCondLst>
                                            <p:cond delay="0"/>
                                          </p:stCondLst>
                                        </p:cTn>
                                        <p:tgtEl>
                                          <p:spTgt spid="184"/>
                                        </p:tgtEl>
                                        <p:attrNameLst>
                                          <p:attrName>style.visibility</p:attrName>
                                        </p:attrNameLst>
                                      </p:cBhvr>
                                      <p:to>
                                        <p:strVal val="visible"/>
                                      </p:to>
                                    </p:set>
                                  </p:childTnLst>
                                </p:cTn>
                              </p:par>
                              <p:par>
                                <p:cTn id="235" presetID="1" presetClass="exit" presetSubtype="0" fill="hold" grpId="1" nodeType="withEffect">
                                  <p:stCondLst>
                                    <p:cond delay="58000"/>
                                  </p:stCondLst>
                                  <p:childTnLst>
                                    <p:set>
                                      <p:cBhvr>
                                        <p:cTn id="236" dur="1" fill="hold">
                                          <p:stCondLst>
                                            <p:cond delay="0"/>
                                          </p:stCondLst>
                                        </p:cTn>
                                        <p:tgtEl>
                                          <p:spTgt spid="184"/>
                                        </p:tgtEl>
                                        <p:attrNameLst>
                                          <p:attrName>style.visibility</p:attrName>
                                        </p:attrNameLst>
                                      </p:cBhvr>
                                      <p:to>
                                        <p:strVal val="hidden"/>
                                      </p:to>
                                    </p:set>
                                  </p:childTnLst>
                                </p:cTn>
                              </p:par>
                              <p:par>
                                <p:cTn id="237" presetID="1" presetClass="entr" presetSubtype="0" fill="hold" grpId="0" nodeType="withEffect">
                                  <p:stCondLst>
                                    <p:cond delay="58000"/>
                                  </p:stCondLst>
                                  <p:childTnLst>
                                    <p:set>
                                      <p:cBhvr>
                                        <p:cTn id="238" dur="1" fill="hold">
                                          <p:stCondLst>
                                            <p:cond delay="0"/>
                                          </p:stCondLst>
                                        </p:cTn>
                                        <p:tgtEl>
                                          <p:spTgt spid="185"/>
                                        </p:tgtEl>
                                        <p:attrNameLst>
                                          <p:attrName>style.visibility</p:attrName>
                                        </p:attrNameLst>
                                      </p:cBhvr>
                                      <p:to>
                                        <p:strVal val="visible"/>
                                      </p:to>
                                    </p:set>
                                  </p:childTnLst>
                                </p:cTn>
                              </p:par>
                              <p:par>
                                <p:cTn id="239" presetID="1" presetClass="exit" presetSubtype="0" fill="hold" grpId="1" nodeType="withEffect">
                                  <p:stCondLst>
                                    <p:cond delay="59000"/>
                                  </p:stCondLst>
                                  <p:childTnLst>
                                    <p:set>
                                      <p:cBhvr>
                                        <p:cTn id="240" dur="1" fill="hold">
                                          <p:stCondLst>
                                            <p:cond delay="0"/>
                                          </p:stCondLst>
                                        </p:cTn>
                                        <p:tgtEl>
                                          <p:spTgt spid="185"/>
                                        </p:tgtEl>
                                        <p:attrNameLst>
                                          <p:attrName>style.visibility</p:attrName>
                                        </p:attrNameLst>
                                      </p:cBhvr>
                                      <p:to>
                                        <p:strVal val="hidden"/>
                                      </p:to>
                                    </p:set>
                                  </p:childTnLst>
                                </p:cTn>
                              </p:par>
                              <p:par>
                                <p:cTn id="241" presetID="1" presetClass="entr" presetSubtype="0" fill="hold" grpId="0" nodeType="withEffect">
                                  <p:stCondLst>
                                    <p:cond delay="59000"/>
                                  </p:stCondLst>
                                  <p:childTnLst>
                                    <p:set>
                                      <p:cBhvr>
                                        <p:cTn id="242"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7" grpId="1"/>
      <p:bldP spid="128" grpId="0"/>
      <p:bldP spid="128" grpId="1"/>
      <p:bldP spid="129" grpId="0"/>
      <p:bldP spid="129" grpId="1"/>
      <p:bldP spid="130" grpId="0"/>
      <p:bldP spid="130" grpId="1"/>
      <p:bldP spid="131" grpId="0"/>
      <p:bldP spid="131" grpId="1"/>
      <p:bldP spid="132" grpId="0"/>
      <p:bldP spid="132" grpId="1"/>
      <p:bldP spid="133" grpId="0"/>
      <p:bldP spid="133" grpId="1"/>
      <p:bldP spid="134" grpId="0"/>
      <p:bldP spid="134" grpId="1"/>
      <p:bldP spid="135" grpId="0"/>
      <p:bldP spid="135" grpId="1"/>
      <p:bldP spid="136" grpId="0"/>
      <p:bldP spid="136" grpId="1"/>
      <p:bldP spid="137" grpId="0"/>
      <p:bldP spid="137" grpId="1"/>
      <p:bldP spid="138" grpId="0"/>
      <p:bldP spid="138" grpId="1"/>
      <p:bldP spid="139" grpId="0"/>
      <p:bldP spid="139" grpId="1"/>
      <p:bldP spid="140" grpId="0"/>
      <p:bldP spid="140" grpId="1"/>
      <p:bldP spid="141" grpId="0"/>
      <p:bldP spid="141" grpId="1"/>
      <p:bldP spid="142" grpId="0"/>
      <p:bldP spid="142" grpId="1"/>
      <p:bldP spid="143" grpId="0"/>
      <p:bldP spid="143" grpId="1"/>
      <p:bldP spid="144" grpId="0"/>
      <p:bldP spid="144" grpId="1"/>
      <p:bldP spid="145" grpId="0"/>
      <p:bldP spid="145" grpId="1"/>
      <p:bldP spid="146" grpId="0"/>
      <p:bldP spid="146" grpId="1"/>
      <p:bldP spid="147" grpId="0"/>
      <p:bldP spid="147" grpId="1"/>
      <p:bldP spid="148" grpId="0"/>
      <p:bldP spid="148" grpId="1"/>
      <p:bldP spid="149" grpId="0"/>
      <p:bldP spid="149" grpId="1"/>
      <p:bldP spid="150" grpId="0"/>
      <p:bldP spid="150" grpId="1"/>
      <p:bldP spid="151" grpId="0"/>
      <p:bldP spid="151" grpId="1"/>
      <p:bldP spid="152" grpId="0"/>
      <p:bldP spid="152" grpId="1"/>
      <p:bldP spid="153" grpId="0"/>
      <p:bldP spid="153" grpId="1"/>
      <p:bldP spid="154" grpId="0"/>
      <p:bldP spid="154" grpId="1"/>
      <p:bldP spid="155" grpId="0"/>
      <p:bldP spid="155" grpId="1"/>
      <p:bldP spid="156" grpId="0"/>
      <p:bldP spid="156" grpId="1"/>
      <p:bldP spid="157" grpId="0"/>
      <p:bldP spid="157" grpId="1"/>
      <p:bldP spid="158" grpId="0"/>
      <p:bldP spid="158" grpId="1"/>
      <p:bldP spid="159" grpId="0"/>
      <p:bldP spid="159" grpId="1"/>
      <p:bldP spid="160" grpId="0"/>
      <p:bldP spid="160" grpId="1"/>
      <p:bldP spid="161" grpId="0"/>
      <p:bldP spid="161" grpId="1"/>
      <p:bldP spid="162" grpId="0"/>
      <p:bldP spid="162" grpId="1"/>
      <p:bldP spid="163" grpId="0"/>
      <p:bldP spid="163" grpId="1"/>
      <p:bldP spid="164" grpId="0"/>
      <p:bldP spid="164" grpId="1"/>
      <p:bldP spid="165" grpId="0"/>
      <p:bldP spid="165" grpId="1"/>
      <p:bldP spid="166" grpId="0"/>
      <p:bldP spid="166" grpId="1"/>
      <p:bldP spid="167" grpId="0"/>
      <p:bldP spid="167" grpId="1"/>
      <p:bldP spid="168" grpId="0"/>
      <p:bldP spid="168" grpId="1"/>
      <p:bldP spid="169" grpId="0"/>
      <p:bldP spid="169" grpId="1"/>
      <p:bldP spid="170" grpId="0"/>
      <p:bldP spid="170" grpId="1"/>
      <p:bldP spid="171" grpId="0"/>
      <p:bldP spid="171" grpId="1"/>
      <p:bldP spid="172" grpId="0"/>
      <p:bldP spid="172" grpId="1"/>
      <p:bldP spid="173" grpId="0"/>
      <p:bldP spid="173" grpId="1"/>
      <p:bldP spid="174" grpId="0"/>
      <p:bldP spid="174" grpId="1"/>
      <p:bldP spid="175" grpId="0"/>
      <p:bldP spid="175" grpId="1"/>
      <p:bldP spid="176" grpId="0"/>
      <p:bldP spid="176" grpId="1"/>
      <p:bldP spid="177" grpId="0"/>
      <p:bldP spid="177" grpId="1"/>
      <p:bldP spid="178" grpId="0"/>
      <p:bldP spid="178" grpId="1"/>
      <p:bldP spid="179" grpId="0"/>
      <p:bldP spid="179" grpId="1"/>
      <p:bldP spid="180" grpId="0"/>
      <p:bldP spid="180" grpId="1"/>
      <p:bldP spid="181" grpId="0"/>
      <p:bldP spid="181" grpId="1"/>
      <p:bldP spid="182" grpId="0"/>
      <p:bldP spid="182" grpId="1"/>
      <p:bldP spid="183" grpId="0"/>
      <p:bldP spid="183" grpId="1"/>
      <p:bldP spid="184" grpId="0"/>
      <p:bldP spid="184" grpId="1"/>
      <p:bldP spid="185" grpId="0"/>
      <p:bldP spid="185" grpId="1"/>
      <p:bldP spid="18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2"/>
          <p:cNvSpPr txBox="1">
            <a:spLocks noChangeArrowheads="1"/>
          </p:cNvSpPr>
          <p:nvPr/>
        </p:nvSpPr>
        <p:spPr bwMode="auto">
          <a:xfrm>
            <a:off x="1643063" y="2806700"/>
            <a:ext cx="28527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contourW="1270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07</a:t>
            </a:r>
          </a:p>
        </p:txBody>
      </p:sp>
      <p:sp>
        <p:nvSpPr>
          <p:cNvPr id="67" name="TextBox 66"/>
          <p:cNvSpPr txBox="1"/>
          <p:nvPr/>
        </p:nvSpPr>
        <p:spPr>
          <a:xfrm>
            <a:off x="4259012" y="3073397"/>
            <a:ext cx="685800" cy="1569660"/>
          </a:xfrm>
          <a:prstGeom prst="rect">
            <a:avLst/>
          </a:prstGeom>
          <a:noFill/>
        </p:spPr>
        <p:txBody>
          <a:bodyPr wrap="square" rtlCol="0">
            <a:spAutoFit/>
            <a:scene3d>
              <a:camera prst="orthographicFront"/>
              <a:lightRig rig="threePt" dir="t"/>
            </a:scene3d>
            <a:sp3d extrusionH="57150" contourW="12700">
              <a:bevelT w="38100" h="38100"/>
            </a:sp3d>
          </a:bodyPr>
          <a:lstStyle/>
          <a:p>
            <a:r>
              <a:rPr lang="en-US" sz="9600" dirty="0" smtClean="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rPr>
              <a:t>:</a:t>
            </a:r>
            <a:endParaRPr lang="en-US" sz="9600" dirty="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endParaRPr>
          </a:p>
        </p:txBody>
      </p:sp>
      <p:sp>
        <p:nvSpPr>
          <p:cNvPr id="69" name="TextBox 68"/>
          <p:cNvSpPr txBox="1"/>
          <p:nvPr/>
        </p:nvSpPr>
        <p:spPr>
          <a:xfrm>
            <a:off x="1972383" y="6096000"/>
            <a:ext cx="5656434" cy="369332"/>
          </a:xfrm>
          <a:prstGeom prst="rect">
            <a:avLst/>
          </a:prstGeom>
          <a:noFill/>
        </p:spPr>
        <p:txBody>
          <a:bodyPr wrap="square" rtlCol="0">
            <a:spAutoFit/>
          </a:bodyPr>
          <a:lstStyle/>
          <a:p>
            <a:pPr algn="ctr"/>
            <a:r>
              <a:rPr lang="en-US" dirty="0"/>
              <a:t>Delete </a:t>
            </a:r>
            <a:r>
              <a:rPr lang="en-US" dirty="0" smtClean="0"/>
              <a:t>slides </a:t>
            </a:r>
            <a:r>
              <a:rPr lang="en-US" dirty="0"/>
              <a:t>(1 - </a:t>
            </a:r>
            <a:r>
              <a:rPr lang="en-US" dirty="0" smtClean="0"/>
              <a:t>2) </a:t>
            </a:r>
            <a:r>
              <a:rPr lang="en-US" dirty="0"/>
              <a:t>for a </a:t>
            </a:r>
            <a:r>
              <a:rPr lang="en-US" dirty="0" smtClean="0"/>
              <a:t>eight </a:t>
            </a:r>
            <a:r>
              <a:rPr lang="en-US" dirty="0"/>
              <a:t>minute countdown</a:t>
            </a:r>
          </a:p>
        </p:txBody>
      </p:sp>
      <p:sp>
        <p:nvSpPr>
          <p:cNvPr id="127" name="5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59</a:t>
            </a:r>
          </a:p>
        </p:txBody>
      </p:sp>
      <p:sp>
        <p:nvSpPr>
          <p:cNvPr id="128" name="5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58</a:t>
            </a:r>
          </a:p>
        </p:txBody>
      </p:sp>
      <p:sp>
        <p:nvSpPr>
          <p:cNvPr id="129" name="5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57</a:t>
            </a:r>
          </a:p>
        </p:txBody>
      </p:sp>
      <p:sp>
        <p:nvSpPr>
          <p:cNvPr id="130" name="5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56</a:t>
            </a:r>
          </a:p>
        </p:txBody>
      </p:sp>
      <p:sp>
        <p:nvSpPr>
          <p:cNvPr id="131" name="5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55</a:t>
            </a:r>
          </a:p>
        </p:txBody>
      </p:sp>
      <p:sp>
        <p:nvSpPr>
          <p:cNvPr id="132" name="5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54</a:t>
            </a:r>
          </a:p>
        </p:txBody>
      </p:sp>
      <p:sp>
        <p:nvSpPr>
          <p:cNvPr id="133" name="5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53</a:t>
            </a:r>
          </a:p>
        </p:txBody>
      </p:sp>
      <p:sp>
        <p:nvSpPr>
          <p:cNvPr id="134" name="5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52</a:t>
            </a:r>
          </a:p>
        </p:txBody>
      </p:sp>
      <p:sp>
        <p:nvSpPr>
          <p:cNvPr id="135" name="5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51</a:t>
            </a:r>
          </a:p>
        </p:txBody>
      </p:sp>
      <p:sp>
        <p:nvSpPr>
          <p:cNvPr id="136" name="5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50</a:t>
            </a:r>
          </a:p>
        </p:txBody>
      </p:sp>
      <p:sp>
        <p:nvSpPr>
          <p:cNvPr id="137" name="4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49</a:t>
            </a:r>
          </a:p>
        </p:txBody>
      </p:sp>
      <p:sp>
        <p:nvSpPr>
          <p:cNvPr id="138" name="4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48</a:t>
            </a:r>
          </a:p>
        </p:txBody>
      </p:sp>
      <p:sp>
        <p:nvSpPr>
          <p:cNvPr id="139" name="4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47</a:t>
            </a:r>
          </a:p>
        </p:txBody>
      </p:sp>
      <p:sp>
        <p:nvSpPr>
          <p:cNvPr id="140" name="4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46</a:t>
            </a:r>
          </a:p>
        </p:txBody>
      </p:sp>
      <p:sp>
        <p:nvSpPr>
          <p:cNvPr id="141" name="4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45</a:t>
            </a:r>
          </a:p>
        </p:txBody>
      </p:sp>
      <p:sp>
        <p:nvSpPr>
          <p:cNvPr id="142" name="4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44</a:t>
            </a:r>
          </a:p>
        </p:txBody>
      </p:sp>
      <p:sp>
        <p:nvSpPr>
          <p:cNvPr id="143" name="4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43</a:t>
            </a:r>
          </a:p>
        </p:txBody>
      </p:sp>
      <p:sp>
        <p:nvSpPr>
          <p:cNvPr id="144" name="4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42</a:t>
            </a:r>
          </a:p>
        </p:txBody>
      </p:sp>
      <p:sp>
        <p:nvSpPr>
          <p:cNvPr id="145" name="4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41</a:t>
            </a:r>
          </a:p>
        </p:txBody>
      </p:sp>
      <p:sp>
        <p:nvSpPr>
          <p:cNvPr id="146" name="4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40</a:t>
            </a:r>
          </a:p>
        </p:txBody>
      </p:sp>
      <p:sp>
        <p:nvSpPr>
          <p:cNvPr id="147" name="3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39</a:t>
            </a:r>
          </a:p>
        </p:txBody>
      </p:sp>
      <p:sp>
        <p:nvSpPr>
          <p:cNvPr id="148" name="3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38</a:t>
            </a:r>
            <a:endParaRPr lang="en-US" sz="13800" b="1" dirty="0">
              <a:ln w="28575">
                <a:solidFill>
                  <a:srgbClr val="92D050"/>
                </a:solidFill>
              </a:ln>
              <a:solidFill>
                <a:schemeClr val="bg1"/>
              </a:solidFill>
              <a:effectLst/>
              <a:latin typeface="Verdana" pitchFamily="34" charset="0"/>
            </a:endParaRPr>
          </a:p>
        </p:txBody>
      </p:sp>
      <p:sp>
        <p:nvSpPr>
          <p:cNvPr id="149" name="3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37</a:t>
            </a:r>
          </a:p>
        </p:txBody>
      </p:sp>
      <p:sp>
        <p:nvSpPr>
          <p:cNvPr id="150" name="3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36</a:t>
            </a:r>
          </a:p>
        </p:txBody>
      </p:sp>
      <p:sp>
        <p:nvSpPr>
          <p:cNvPr id="151" name="3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35</a:t>
            </a:r>
          </a:p>
        </p:txBody>
      </p:sp>
      <p:sp>
        <p:nvSpPr>
          <p:cNvPr id="152" name="3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34</a:t>
            </a:r>
          </a:p>
        </p:txBody>
      </p:sp>
      <p:sp>
        <p:nvSpPr>
          <p:cNvPr id="153" name="3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33</a:t>
            </a:r>
          </a:p>
        </p:txBody>
      </p:sp>
      <p:sp>
        <p:nvSpPr>
          <p:cNvPr id="154" name="3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32</a:t>
            </a:r>
          </a:p>
        </p:txBody>
      </p:sp>
      <p:sp>
        <p:nvSpPr>
          <p:cNvPr id="155" name="3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31</a:t>
            </a:r>
          </a:p>
        </p:txBody>
      </p:sp>
      <p:sp>
        <p:nvSpPr>
          <p:cNvPr id="156" name="3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30</a:t>
            </a:r>
          </a:p>
        </p:txBody>
      </p:sp>
      <p:sp>
        <p:nvSpPr>
          <p:cNvPr id="157" name="2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29</a:t>
            </a:r>
          </a:p>
        </p:txBody>
      </p:sp>
      <p:sp>
        <p:nvSpPr>
          <p:cNvPr id="158" name="2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28</a:t>
            </a:r>
          </a:p>
        </p:txBody>
      </p:sp>
      <p:sp>
        <p:nvSpPr>
          <p:cNvPr id="159" name="2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27</a:t>
            </a:r>
          </a:p>
        </p:txBody>
      </p:sp>
      <p:sp>
        <p:nvSpPr>
          <p:cNvPr id="160" name="2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26</a:t>
            </a:r>
          </a:p>
        </p:txBody>
      </p:sp>
      <p:sp>
        <p:nvSpPr>
          <p:cNvPr id="161" name="2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25</a:t>
            </a:r>
          </a:p>
        </p:txBody>
      </p:sp>
      <p:sp>
        <p:nvSpPr>
          <p:cNvPr id="162" name="2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24</a:t>
            </a:r>
          </a:p>
        </p:txBody>
      </p:sp>
      <p:sp>
        <p:nvSpPr>
          <p:cNvPr id="163" name="2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23</a:t>
            </a:r>
          </a:p>
        </p:txBody>
      </p:sp>
      <p:sp>
        <p:nvSpPr>
          <p:cNvPr id="164" name="2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22</a:t>
            </a:r>
          </a:p>
        </p:txBody>
      </p:sp>
      <p:sp>
        <p:nvSpPr>
          <p:cNvPr id="165" name="2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21</a:t>
            </a:r>
          </a:p>
        </p:txBody>
      </p:sp>
      <p:sp>
        <p:nvSpPr>
          <p:cNvPr id="166" name="2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20</a:t>
            </a:r>
          </a:p>
        </p:txBody>
      </p:sp>
      <p:sp>
        <p:nvSpPr>
          <p:cNvPr id="167" name="1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19</a:t>
            </a:r>
          </a:p>
        </p:txBody>
      </p:sp>
      <p:sp>
        <p:nvSpPr>
          <p:cNvPr id="168" name="1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18</a:t>
            </a:r>
          </a:p>
        </p:txBody>
      </p:sp>
      <p:sp>
        <p:nvSpPr>
          <p:cNvPr id="169" name="1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17</a:t>
            </a:r>
          </a:p>
        </p:txBody>
      </p:sp>
      <p:sp>
        <p:nvSpPr>
          <p:cNvPr id="170" name="1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16</a:t>
            </a:r>
          </a:p>
        </p:txBody>
      </p:sp>
      <p:sp>
        <p:nvSpPr>
          <p:cNvPr id="171" name="1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15</a:t>
            </a:r>
          </a:p>
        </p:txBody>
      </p:sp>
      <p:sp>
        <p:nvSpPr>
          <p:cNvPr id="172" name="1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14</a:t>
            </a:r>
            <a:endParaRPr lang="en-US" sz="13800" b="1" dirty="0">
              <a:ln w="28575">
                <a:solidFill>
                  <a:srgbClr val="92D050"/>
                </a:solidFill>
              </a:ln>
              <a:solidFill>
                <a:schemeClr val="bg1"/>
              </a:solidFill>
              <a:effectLst/>
              <a:latin typeface="Verdana" pitchFamily="34" charset="0"/>
            </a:endParaRPr>
          </a:p>
        </p:txBody>
      </p:sp>
      <p:sp>
        <p:nvSpPr>
          <p:cNvPr id="173" name="1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13</a:t>
            </a:r>
          </a:p>
        </p:txBody>
      </p:sp>
      <p:sp>
        <p:nvSpPr>
          <p:cNvPr id="174" name="1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12</a:t>
            </a:r>
          </a:p>
        </p:txBody>
      </p:sp>
      <p:sp>
        <p:nvSpPr>
          <p:cNvPr id="175" name="1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11</a:t>
            </a:r>
          </a:p>
        </p:txBody>
      </p:sp>
      <p:sp>
        <p:nvSpPr>
          <p:cNvPr id="176" name="1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10</a:t>
            </a:r>
          </a:p>
        </p:txBody>
      </p:sp>
      <p:sp>
        <p:nvSpPr>
          <p:cNvPr id="177" name="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09</a:t>
            </a:r>
          </a:p>
        </p:txBody>
      </p:sp>
      <p:sp>
        <p:nvSpPr>
          <p:cNvPr id="178" name="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08</a:t>
            </a:r>
          </a:p>
        </p:txBody>
      </p:sp>
      <p:sp>
        <p:nvSpPr>
          <p:cNvPr id="179" name="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07</a:t>
            </a:r>
          </a:p>
        </p:txBody>
      </p:sp>
      <p:sp>
        <p:nvSpPr>
          <p:cNvPr id="180" name="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06</a:t>
            </a:r>
          </a:p>
        </p:txBody>
      </p:sp>
      <p:sp>
        <p:nvSpPr>
          <p:cNvPr id="181" name="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05</a:t>
            </a:r>
          </a:p>
        </p:txBody>
      </p:sp>
      <p:sp>
        <p:nvSpPr>
          <p:cNvPr id="182" name="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04</a:t>
            </a:r>
          </a:p>
        </p:txBody>
      </p:sp>
      <p:sp>
        <p:nvSpPr>
          <p:cNvPr id="183" name="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03</a:t>
            </a:r>
          </a:p>
        </p:txBody>
      </p:sp>
      <p:sp>
        <p:nvSpPr>
          <p:cNvPr id="184" name="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02</a:t>
            </a:r>
          </a:p>
        </p:txBody>
      </p:sp>
      <p:sp>
        <p:nvSpPr>
          <p:cNvPr id="185" name="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01</a:t>
            </a:r>
          </a:p>
        </p:txBody>
      </p:sp>
      <p:sp>
        <p:nvSpPr>
          <p:cNvPr id="186" name="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00</a:t>
            </a:r>
          </a:p>
        </p:txBody>
      </p:sp>
      <p:sp>
        <p:nvSpPr>
          <p:cNvPr id="65" name="TextBox 64"/>
          <p:cNvSpPr txBox="1"/>
          <p:nvPr/>
        </p:nvSpPr>
        <p:spPr>
          <a:xfrm>
            <a:off x="1568370" y="73223"/>
            <a:ext cx="6464460" cy="307777"/>
          </a:xfrm>
          <a:prstGeom prst="rect">
            <a:avLst/>
          </a:prstGeom>
          <a:noFill/>
        </p:spPr>
        <p:txBody>
          <a:bodyPr wrap="square" rtlCol="0">
            <a:spAutoFit/>
          </a:bodyPr>
          <a:lstStyle/>
          <a:p>
            <a:pPr algn="ctr"/>
            <a:r>
              <a:rPr lang="en-US" sz="1400" dirty="0" smtClean="0">
                <a:solidFill>
                  <a:srgbClr val="FFFF00"/>
                </a:solidFill>
              </a:rPr>
              <a:t>*Note* animated backgrounds may slightly delay slide transitions</a:t>
            </a:r>
            <a:endParaRPr lang="en-US" sz="1400" dirty="0">
              <a:solidFill>
                <a:srgbClr val="FFFF00"/>
              </a:solidFill>
            </a:endParaRPr>
          </a:p>
        </p:txBody>
      </p:sp>
    </p:spTree>
    <p:extLst>
      <p:ext uri="{BB962C8B-B14F-4D97-AF65-F5344CB8AC3E}">
        <p14:creationId xmlns:p14="http://schemas.microsoft.com/office/powerpoint/2010/main" val="3761826917"/>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xit" presetSubtype="0" fill="hold" grpId="1" nodeType="withEffect">
                                  <p:stCondLst>
                                    <p:cond delay="1000"/>
                                  </p:stCondLst>
                                  <p:childTnLst>
                                    <p:set>
                                      <p:cBhvr>
                                        <p:cTn id="8" dur="1" fill="hold">
                                          <p:stCondLst>
                                            <p:cond delay="0"/>
                                          </p:stCondLst>
                                        </p:cTn>
                                        <p:tgtEl>
                                          <p:spTgt spid="127"/>
                                        </p:tgtEl>
                                        <p:attrNameLst>
                                          <p:attrName>style.visibility</p:attrName>
                                        </p:attrNameLst>
                                      </p:cBhvr>
                                      <p:to>
                                        <p:strVal val="hidden"/>
                                      </p:to>
                                    </p:set>
                                  </p:childTnLst>
                                </p:cTn>
                              </p:par>
                              <p:par>
                                <p:cTn id="9" presetID="1" presetClass="entr" presetSubtype="0" fill="hold" grpId="0" nodeType="withEffect">
                                  <p:stCondLst>
                                    <p:cond delay="100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xit" presetSubtype="0" fill="hold" grpId="1" nodeType="withEffect">
                                  <p:stCondLst>
                                    <p:cond delay="2000"/>
                                  </p:stCondLst>
                                  <p:childTnLst>
                                    <p:set>
                                      <p:cBhvr>
                                        <p:cTn id="12" dur="1" fill="hold">
                                          <p:stCondLst>
                                            <p:cond delay="0"/>
                                          </p:stCondLst>
                                        </p:cTn>
                                        <p:tgtEl>
                                          <p:spTgt spid="128"/>
                                        </p:tgtEl>
                                        <p:attrNameLst>
                                          <p:attrName>style.visibility</p:attrName>
                                        </p:attrNameLst>
                                      </p:cBhvr>
                                      <p:to>
                                        <p:strVal val="hidden"/>
                                      </p:to>
                                    </p:set>
                                  </p:childTnLst>
                                </p:cTn>
                              </p:par>
                              <p:par>
                                <p:cTn id="13" presetID="1" presetClass="entr" presetSubtype="0" fill="hold" grpId="0" nodeType="withEffect">
                                  <p:stCondLst>
                                    <p:cond delay="2000"/>
                                  </p:stCondLst>
                                  <p:childTnLst>
                                    <p:set>
                                      <p:cBhvr>
                                        <p:cTn id="14" dur="1" fill="hold">
                                          <p:stCondLst>
                                            <p:cond delay="0"/>
                                          </p:stCondLst>
                                        </p:cTn>
                                        <p:tgtEl>
                                          <p:spTgt spid="129"/>
                                        </p:tgtEl>
                                        <p:attrNameLst>
                                          <p:attrName>style.visibility</p:attrName>
                                        </p:attrNameLst>
                                      </p:cBhvr>
                                      <p:to>
                                        <p:strVal val="visible"/>
                                      </p:to>
                                    </p:set>
                                  </p:childTnLst>
                                </p:cTn>
                              </p:par>
                              <p:par>
                                <p:cTn id="15" presetID="1" presetClass="exit" presetSubtype="0" fill="hold" grpId="1" nodeType="withEffect">
                                  <p:stCondLst>
                                    <p:cond delay="3000"/>
                                  </p:stCondLst>
                                  <p:childTnLst>
                                    <p:set>
                                      <p:cBhvr>
                                        <p:cTn id="16" dur="1" fill="hold">
                                          <p:stCondLst>
                                            <p:cond delay="0"/>
                                          </p:stCondLst>
                                        </p:cTn>
                                        <p:tgtEl>
                                          <p:spTgt spid="129"/>
                                        </p:tgtEl>
                                        <p:attrNameLst>
                                          <p:attrName>style.visibility</p:attrName>
                                        </p:attrNameLst>
                                      </p:cBhvr>
                                      <p:to>
                                        <p:strVal val="hidden"/>
                                      </p:to>
                                    </p:set>
                                  </p:childTnLst>
                                </p:cTn>
                              </p:par>
                              <p:par>
                                <p:cTn id="17" presetID="1" presetClass="entr" presetSubtype="0" fill="hold" grpId="0" nodeType="withEffect">
                                  <p:stCondLst>
                                    <p:cond delay="3000"/>
                                  </p:stCondLst>
                                  <p:childTnLst>
                                    <p:set>
                                      <p:cBhvr>
                                        <p:cTn id="18" dur="1" fill="hold">
                                          <p:stCondLst>
                                            <p:cond delay="0"/>
                                          </p:stCondLst>
                                        </p:cTn>
                                        <p:tgtEl>
                                          <p:spTgt spid="130"/>
                                        </p:tgtEl>
                                        <p:attrNameLst>
                                          <p:attrName>style.visibility</p:attrName>
                                        </p:attrNameLst>
                                      </p:cBhvr>
                                      <p:to>
                                        <p:strVal val="visible"/>
                                      </p:to>
                                    </p:set>
                                  </p:childTnLst>
                                </p:cTn>
                              </p:par>
                              <p:par>
                                <p:cTn id="19" presetID="1" presetClass="exit" presetSubtype="0" fill="hold" grpId="1" nodeType="withEffect">
                                  <p:stCondLst>
                                    <p:cond delay="4000"/>
                                  </p:stCondLst>
                                  <p:childTnLst>
                                    <p:set>
                                      <p:cBhvr>
                                        <p:cTn id="20" dur="1" fill="hold">
                                          <p:stCondLst>
                                            <p:cond delay="0"/>
                                          </p:stCondLst>
                                        </p:cTn>
                                        <p:tgtEl>
                                          <p:spTgt spid="130"/>
                                        </p:tgtEl>
                                        <p:attrNameLst>
                                          <p:attrName>style.visibility</p:attrName>
                                        </p:attrNameLst>
                                      </p:cBhvr>
                                      <p:to>
                                        <p:strVal val="hidden"/>
                                      </p:to>
                                    </p:set>
                                  </p:childTnLst>
                                </p:cTn>
                              </p:par>
                              <p:par>
                                <p:cTn id="21" presetID="1" presetClass="entr" presetSubtype="0" fill="hold" grpId="0" nodeType="withEffect">
                                  <p:stCondLst>
                                    <p:cond delay="4000"/>
                                  </p:stCondLst>
                                  <p:childTnLst>
                                    <p:set>
                                      <p:cBhvr>
                                        <p:cTn id="22" dur="1" fill="hold">
                                          <p:stCondLst>
                                            <p:cond delay="0"/>
                                          </p:stCondLst>
                                        </p:cTn>
                                        <p:tgtEl>
                                          <p:spTgt spid="131"/>
                                        </p:tgtEl>
                                        <p:attrNameLst>
                                          <p:attrName>style.visibility</p:attrName>
                                        </p:attrNameLst>
                                      </p:cBhvr>
                                      <p:to>
                                        <p:strVal val="visible"/>
                                      </p:to>
                                    </p:set>
                                  </p:childTnLst>
                                </p:cTn>
                              </p:par>
                              <p:par>
                                <p:cTn id="23" presetID="1" presetClass="exit" presetSubtype="0" fill="hold" grpId="1" nodeType="withEffect">
                                  <p:stCondLst>
                                    <p:cond delay="5000"/>
                                  </p:stCondLst>
                                  <p:childTnLst>
                                    <p:set>
                                      <p:cBhvr>
                                        <p:cTn id="24" dur="1" fill="hold">
                                          <p:stCondLst>
                                            <p:cond delay="0"/>
                                          </p:stCondLst>
                                        </p:cTn>
                                        <p:tgtEl>
                                          <p:spTgt spid="131"/>
                                        </p:tgtEl>
                                        <p:attrNameLst>
                                          <p:attrName>style.visibility</p:attrName>
                                        </p:attrNameLst>
                                      </p:cBhvr>
                                      <p:to>
                                        <p:strVal val="hidden"/>
                                      </p:to>
                                    </p:set>
                                  </p:childTnLst>
                                </p:cTn>
                              </p:par>
                              <p:par>
                                <p:cTn id="25" presetID="1" presetClass="entr" presetSubtype="0" fill="hold" grpId="0" nodeType="withEffect">
                                  <p:stCondLst>
                                    <p:cond delay="5000"/>
                                  </p:stCondLst>
                                  <p:childTnLst>
                                    <p:set>
                                      <p:cBhvr>
                                        <p:cTn id="26" dur="1" fill="hold">
                                          <p:stCondLst>
                                            <p:cond delay="0"/>
                                          </p:stCondLst>
                                        </p:cTn>
                                        <p:tgtEl>
                                          <p:spTgt spid="132"/>
                                        </p:tgtEl>
                                        <p:attrNameLst>
                                          <p:attrName>style.visibility</p:attrName>
                                        </p:attrNameLst>
                                      </p:cBhvr>
                                      <p:to>
                                        <p:strVal val="visible"/>
                                      </p:to>
                                    </p:set>
                                  </p:childTnLst>
                                </p:cTn>
                              </p:par>
                              <p:par>
                                <p:cTn id="27" presetID="1" presetClass="exit" presetSubtype="0" fill="hold" grpId="1" nodeType="withEffect">
                                  <p:stCondLst>
                                    <p:cond delay="6000"/>
                                  </p:stCondLst>
                                  <p:childTnLst>
                                    <p:set>
                                      <p:cBhvr>
                                        <p:cTn id="28" dur="1" fill="hold">
                                          <p:stCondLst>
                                            <p:cond delay="0"/>
                                          </p:stCondLst>
                                        </p:cTn>
                                        <p:tgtEl>
                                          <p:spTgt spid="132"/>
                                        </p:tgtEl>
                                        <p:attrNameLst>
                                          <p:attrName>style.visibility</p:attrName>
                                        </p:attrNameLst>
                                      </p:cBhvr>
                                      <p:to>
                                        <p:strVal val="hidden"/>
                                      </p:to>
                                    </p:set>
                                  </p:childTnLst>
                                </p:cTn>
                              </p:par>
                              <p:par>
                                <p:cTn id="29" presetID="1" presetClass="entr" presetSubtype="0" fill="hold" grpId="0" nodeType="withEffect">
                                  <p:stCondLst>
                                    <p:cond delay="6000"/>
                                  </p:stCondLst>
                                  <p:childTnLst>
                                    <p:set>
                                      <p:cBhvr>
                                        <p:cTn id="30" dur="1" fill="hold">
                                          <p:stCondLst>
                                            <p:cond delay="0"/>
                                          </p:stCondLst>
                                        </p:cTn>
                                        <p:tgtEl>
                                          <p:spTgt spid="133"/>
                                        </p:tgtEl>
                                        <p:attrNameLst>
                                          <p:attrName>style.visibility</p:attrName>
                                        </p:attrNameLst>
                                      </p:cBhvr>
                                      <p:to>
                                        <p:strVal val="visible"/>
                                      </p:to>
                                    </p:set>
                                  </p:childTnLst>
                                </p:cTn>
                              </p:par>
                              <p:par>
                                <p:cTn id="31" presetID="1" presetClass="exit" presetSubtype="0" fill="hold" grpId="1" nodeType="withEffect">
                                  <p:stCondLst>
                                    <p:cond delay="7000"/>
                                  </p:stCondLst>
                                  <p:childTnLst>
                                    <p:set>
                                      <p:cBhvr>
                                        <p:cTn id="32" dur="1" fill="hold">
                                          <p:stCondLst>
                                            <p:cond delay="0"/>
                                          </p:stCondLst>
                                        </p:cTn>
                                        <p:tgtEl>
                                          <p:spTgt spid="133"/>
                                        </p:tgtEl>
                                        <p:attrNameLst>
                                          <p:attrName>style.visibility</p:attrName>
                                        </p:attrNameLst>
                                      </p:cBhvr>
                                      <p:to>
                                        <p:strVal val="hidden"/>
                                      </p:to>
                                    </p:set>
                                  </p:childTnLst>
                                </p:cTn>
                              </p:par>
                              <p:par>
                                <p:cTn id="33" presetID="1" presetClass="entr" presetSubtype="0" fill="hold" grpId="0" nodeType="withEffect">
                                  <p:stCondLst>
                                    <p:cond delay="7000"/>
                                  </p:stCondLst>
                                  <p:childTnLst>
                                    <p:set>
                                      <p:cBhvr>
                                        <p:cTn id="34" dur="1" fill="hold">
                                          <p:stCondLst>
                                            <p:cond delay="0"/>
                                          </p:stCondLst>
                                        </p:cTn>
                                        <p:tgtEl>
                                          <p:spTgt spid="134"/>
                                        </p:tgtEl>
                                        <p:attrNameLst>
                                          <p:attrName>style.visibility</p:attrName>
                                        </p:attrNameLst>
                                      </p:cBhvr>
                                      <p:to>
                                        <p:strVal val="visible"/>
                                      </p:to>
                                    </p:set>
                                  </p:childTnLst>
                                </p:cTn>
                              </p:par>
                              <p:par>
                                <p:cTn id="35" presetID="1" presetClass="exit" presetSubtype="0" fill="hold" grpId="1" nodeType="withEffect">
                                  <p:stCondLst>
                                    <p:cond delay="8000"/>
                                  </p:stCondLst>
                                  <p:childTnLst>
                                    <p:set>
                                      <p:cBhvr>
                                        <p:cTn id="36" dur="1" fill="hold">
                                          <p:stCondLst>
                                            <p:cond delay="0"/>
                                          </p:stCondLst>
                                        </p:cTn>
                                        <p:tgtEl>
                                          <p:spTgt spid="134"/>
                                        </p:tgtEl>
                                        <p:attrNameLst>
                                          <p:attrName>style.visibility</p:attrName>
                                        </p:attrNameLst>
                                      </p:cBhvr>
                                      <p:to>
                                        <p:strVal val="hidden"/>
                                      </p:to>
                                    </p:set>
                                  </p:childTnLst>
                                </p:cTn>
                              </p:par>
                              <p:par>
                                <p:cTn id="37" presetID="1" presetClass="entr" presetSubtype="0" fill="hold" grpId="0" nodeType="withEffect">
                                  <p:stCondLst>
                                    <p:cond delay="8000"/>
                                  </p:stCondLst>
                                  <p:childTnLst>
                                    <p:set>
                                      <p:cBhvr>
                                        <p:cTn id="38" dur="1" fill="hold">
                                          <p:stCondLst>
                                            <p:cond delay="0"/>
                                          </p:stCondLst>
                                        </p:cTn>
                                        <p:tgtEl>
                                          <p:spTgt spid="135"/>
                                        </p:tgtEl>
                                        <p:attrNameLst>
                                          <p:attrName>style.visibility</p:attrName>
                                        </p:attrNameLst>
                                      </p:cBhvr>
                                      <p:to>
                                        <p:strVal val="visible"/>
                                      </p:to>
                                    </p:set>
                                  </p:childTnLst>
                                </p:cTn>
                              </p:par>
                              <p:par>
                                <p:cTn id="39" presetID="1" presetClass="exit" presetSubtype="0" fill="hold" grpId="1" nodeType="withEffect">
                                  <p:stCondLst>
                                    <p:cond delay="9000"/>
                                  </p:stCondLst>
                                  <p:childTnLst>
                                    <p:set>
                                      <p:cBhvr>
                                        <p:cTn id="40" dur="1" fill="hold">
                                          <p:stCondLst>
                                            <p:cond delay="0"/>
                                          </p:stCondLst>
                                        </p:cTn>
                                        <p:tgtEl>
                                          <p:spTgt spid="135"/>
                                        </p:tgtEl>
                                        <p:attrNameLst>
                                          <p:attrName>style.visibility</p:attrName>
                                        </p:attrNameLst>
                                      </p:cBhvr>
                                      <p:to>
                                        <p:strVal val="hidden"/>
                                      </p:to>
                                    </p:set>
                                  </p:childTnLst>
                                </p:cTn>
                              </p:par>
                              <p:par>
                                <p:cTn id="41" presetID="1" presetClass="entr" presetSubtype="0" fill="hold" grpId="0" nodeType="withEffect">
                                  <p:stCondLst>
                                    <p:cond delay="9000"/>
                                  </p:stCondLst>
                                  <p:childTnLst>
                                    <p:set>
                                      <p:cBhvr>
                                        <p:cTn id="42" dur="1" fill="hold">
                                          <p:stCondLst>
                                            <p:cond delay="0"/>
                                          </p:stCondLst>
                                        </p:cTn>
                                        <p:tgtEl>
                                          <p:spTgt spid="136"/>
                                        </p:tgtEl>
                                        <p:attrNameLst>
                                          <p:attrName>style.visibility</p:attrName>
                                        </p:attrNameLst>
                                      </p:cBhvr>
                                      <p:to>
                                        <p:strVal val="visible"/>
                                      </p:to>
                                    </p:set>
                                  </p:childTnLst>
                                </p:cTn>
                              </p:par>
                              <p:par>
                                <p:cTn id="43" presetID="1" presetClass="exit" presetSubtype="0" fill="hold" grpId="1" nodeType="withEffect">
                                  <p:stCondLst>
                                    <p:cond delay="10000"/>
                                  </p:stCondLst>
                                  <p:childTnLst>
                                    <p:set>
                                      <p:cBhvr>
                                        <p:cTn id="44" dur="1" fill="hold">
                                          <p:stCondLst>
                                            <p:cond delay="0"/>
                                          </p:stCondLst>
                                        </p:cTn>
                                        <p:tgtEl>
                                          <p:spTgt spid="136"/>
                                        </p:tgtEl>
                                        <p:attrNameLst>
                                          <p:attrName>style.visibility</p:attrName>
                                        </p:attrNameLst>
                                      </p:cBhvr>
                                      <p:to>
                                        <p:strVal val="hidden"/>
                                      </p:to>
                                    </p:set>
                                  </p:childTnLst>
                                </p:cTn>
                              </p:par>
                              <p:par>
                                <p:cTn id="45" presetID="1" presetClass="entr" presetSubtype="0" fill="hold" grpId="0" nodeType="withEffect">
                                  <p:stCondLst>
                                    <p:cond delay="10000"/>
                                  </p:stCondLst>
                                  <p:childTnLst>
                                    <p:set>
                                      <p:cBhvr>
                                        <p:cTn id="46" dur="1" fill="hold">
                                          <p:stCondLst>
                                            <p:cond delay="0"/>
                                          </p:stCondLst>
                                        </p:cTn>
                                        <p:tgtEl>
                                          <p:spTgt spid="137"/>
                                        </p:tgtEl>
                                        <p:attrNameLst>
                                          <p:attrName>style.visibility</p:attrName>
                                        </p:attrNameLst>
                                      </p:cBhvr>
                                      <p:to>
                                        <p:strVal val="visible"/>
                                      </p:to>
                                    </p:set>
                                  </p:childTnLst>
                                </p:cTn>
                              </p:par>
                              <p:par>
                                <p:cTn id="47" presetID="1" presetClass="exit" presetSubtype="0" fill="hold" grpId="1" nodeType="withEffect">
                                  <p:stCondLst>
                                    <p:cond delay="11000"/>
                                  </p:stCondLst>
                                  <p:childTnLst>
                                    <p:set>
                                      <p:cBhvr>
                                        <p:cTn id="48" dur="1" fill="hold">
                                          <p:stCondLst>
                                            <p:cond delay="0"/>
                                          </p:stCondLst>
                                        </p:cTn>
                                        <p:tgtEl>
                                          <p:spTgt spid="137"/>
                                        </p:tgtEl>
                                        <p:attrNameLst>
                                          <p:attrName>style.visibility</p:attrName>
                                        </p:attrNameLst>
                                      </p:cBhvr>
                                      <p:to>
                                        <p:strVal val="hidden"/>
                                      </p:to>
                                    </p:set>
                                  </p:childTnLst>
                                </p:cTn>
                              </p:par>
                              <p:par>
                                <p:cTn id="49" presetID="1" presetClass="entr" presetSubtype="0" fill="hold" grpId="0" nodeType="withEffect">
                                  <p:stCondLst>
                                    <p:cond delay="11000"/>
                                  </p:stCondLst>
                                  <p:childTnLst>
                                    <p:set>
                                      <p:cBhvr>
                                        <p:cTn id="50" dur="1" fill="hold">
                                          <p:stCondLst>
                                            <p:cond delay="0"/>
                                          </p:stCondLst>
                                        </p:cTn>
                                        <p:tgtEl>
                                          <p:spTgt spid="138"/>
                                        </p:tgtEl>
                                        <p:attrNameLst>
                                          <p:attrName>style.visibility</p:attrName>
                                        </p:attrNameLst>
                                      </p:cBhvr>
                                      <p:to>
                                        <p:strVal val="visible"/>
                                      </p:to>
                                    </p:set>
                                  </p:childTnLst>
                                </p:cTn>
                              </p:par>
                              <p:par>
                                <p:cTn id="51" presetID="1" presetClass="exit" presetSubtype="0" fill="hold" grpId="1" nodeType="withEffect">
                                  <p:stCondLst>
                                    <p:cond delay="12000"/>
                                  </p:stCondLst>
                                  <p:childTnLst>
                                    <p:set>
                                      <p:cBhvr>
                                        <p:cTn id="52" dur="1" fill="hold">
                                          <p:stCondLst>
                                            <p:cond delay="0"/>
                                          </p:stCondLst>
                                        </p:cTn>
                                        <p:tgtEl>
                                          <p:spTgt spid="138"/>
                                        </p:tgtEl>
                                        <p:attrNameLst>
                                          <p:attrName>style.visibility</p:attrName>
                                        </p:attrNameLst>
                                      </p:cBhvr>
                                      <p:to>
                                        <p:strVal val="hidden"/>
                                      </p:to>
                                    </p:set>
                                  </p:childTnLst>
                                </p:cTn>
                              </p:par>
                              <p:par>
                                <p:cTn id="53" presetID="1" presetClass="entr" presetSubtype="0" fill="hold" grpId="0" nodeType="withEffect">
                                  <p:stCondLst>
                                    <p:cond delay="12000"/>
                                  </p:stCondLst>
                                  <p:childTnLst>
                                    <p:set>
                                      <p:cBhvr>
                                        <p:cTn id="54" dur="1" fill="hold">
                                          <p:stCondLst>
                                            <p:cond delay="0"/>
                                          </p:stCondLst>
                                        </p:cTn>
                                        <p:tgtEl>
                                          <p:spTgt spid="139"/>
                                        </p:tgtEl>
                                        <p:attrNameLst>
                                          <p:attrName>style.visibility</p:attrName>
                                        </p:attrNameLst>
                                      </p:cBhvr>
                                      <p:to>
                                        <p:strVal val="visible"/>
                                      </p:to>
                                    </p:set>
                                  </p:childTnLst>
                                </p:cTn>
                              </p:par>
                              <p:par>
                                <p:cTn id="55" presetID="1" presetClass="exit" presetSubtype="0" fill="hold" grpId="1" nodeType="withEffect">
                                  <p:stCondLst>
                                    <p:cond delay="13000"/>
                                  </p:stCondLst>
                                  <p:childTnLst>
                                    <p:set>
                                      <p:cBhvr>
                                        <p:cTn id="56" dur="1" fill="hold">
                                          <p:stCondLst>
                                            <p:cond delay="0"/>
                                          </p:stCondLst>
                                        </p:cTn>
                                        <p:tgtEl>
                                          <p:spTgt spid="139"/>
                                        </p:tgtEl>
                                        <p:attrNameLst>
                                          <p:attrName>style.visibility</p:attrName>
                                        </p:attrNameLst>
                                      </p:cBhvr>
                                      <p:to>
                                        <p:strVal val="hidden"/>
                                      </p:to>
                                    </p:set>
                                  </p:childTnLst>
                                </p:cTn>
                              </p:par>
                              <p:par>
                                <p:cTn id="57" presetID="1" presetClass="entr" presetSubtype="0" fill="hold" grpId="0" nodeType="withEffect">
                                  <p:stCondLst>
                                    <p:cond delay="13000"/>
                                  </p:stCondLst>
                                  <p:childTnLst>
                                    <p:set>
                                      <p:cBhvr>
                                        <p:cTn id="58" dur="1" fill="hold">
                                          <p:stCondLst>
                                            <p:cond delay="0"/>
                                          </p:stCondLst>
                                        </p:cTn>
                                        <p:tgtEl>
                                          <p:spTgt spid="140"/>
                                        </p:tgtEl>
                                        <p:attrNameLst>
                                          <p:attrName>style.visibility</p:attrName>
                                        </p:attrNameLst>
                                      </p:cBhvr>
                                      <p:to>
                                        <p:strVal val="visible"/>
                                      </p:to>
                                    </p:set>
                                  </p:childTnLst>
                                </p:cTn>
                              </p:par>
                              <p:par>
                                <p:cTn id="59" presetID="1" presetClass="exit" presetSubtype="0" fill="hold" grpId="1" nodeType="withEffect">
                                  <p:stCondLst>
                                    <p:cond delay="14000"/>
                                  </p:stCondLst>
                                  <p:childTnLst>
                                    <p:set>
                                      <p:cBhvr>
                                        <p:cTn id="60" dur="1" fill="hold">
                                          <p:stCondLst>
                                            <p:cond delay="0"/>
                                          </p:stCondLst>
                                        </p:cTn>
                                        <p:tgtEl>
                                          <p:spTgt spid="140"/>
                                        </p:tgtEl>
                                        <p:attrNameLst>
                                          <p:attrName>style.visibility</p:attrName>
                                        </p:attrNameLst>
                                      </p:cBhvr>
                                      <p:to>
                                        <p:strVal val="hidden"/>
                                      </p:to>
                                    </p:set>
                                  </p:childTnLst>
                                </p:cTn>
                              </p:par>
                              <p:par>
                                <p:cTn id="61" presetID="1" presetClass="entr" presetSubtype="0" fill="hold" grpId="0" nodeType="withEffect">
                                  <p:stCondLst>
                                    <p:cond delay="14000"/>
                                  </p:stCondLst>
                                  <p:childTnLst>
                                    <p:set>
                                      <p:cBhvr>
                                        <p:cTn id="62" dur="1" fill="hold">
                                          <p:stCondLst>
                                            <p:cond delay="0"/>
                                          </p:stCondLst>
                                        </p:cTn>
                                        <p:tgtEl>
                                          <p:spTgt spid="141"/>
                                        </p:tgtEl>
                                        <p:attrNameLst>
                                          <p:attrName>style.visibility</p:attrName>
                                        </p:attrNameLst>
                                      </p:cBhvr>
                                      <p:to>
                                        <p:strVal val="visible"/>
                                      </p:to>
                                    </p:set>
                                  </p:childTnLst>
                                </p:cTn>
                              </p:par>
                              <p:par>
                                <p:cTn id="63" presetID="1" presetClass="exit" presetSubtype="0" fill="hold" grpId="1" nodeType="withEffect">
                                  <p:stCondLst>
                                    <p:cond delay="15000"/>
                                  </p:stCondLst>
                                  <p:childTnLst>
                                    <p:set>
                                      <p:cBhvr>
                                        <p:cTn id="64" dur="1" fill="hold">
                                          <p:stCondLst>
                                            <p:cond delay="0"/>
                                          </p:stCondLst>
                                        </p:cTn>
                                        <p:tgtEl>
                                          <p:spTgt spid="141"/>
                                        </p:tgtEl>
                                        <p:attrNameLst>
                                          <p:attrName>style.visibility</p:attrName>
                                        </p:attrNameLst>
                                      </p:cBhvr>
                                      <p:to>
                                        <p:strVal val="hidden"/>
                                      </p:to>
                                    </p:set>
                                  </p:childTnLst>
                                </p:cTn>
                              </p:par>
                              <p:par>
                                <p:cTn id="65" presetID="1" presetClass="entr" presetSubtype="0" fill="hold" grpId="0" nodeType="withEffect">
                                  <p:stCondLst>
                                    <p:cond delay="15000"/>
                                  </p:stCondLst>
                                  <p:childTnLst>
                                    <p:set>
                                      <p:cBhvr>
                                        <p:cTn id="66" dur="1" fill="hold">
                                          <p:stCondLst>
                                            <p:cond delay="0"/>
                                          </p:stCondLst>
                                        </p:cTn>
                                        <p:tgtEl>
                                          <p:spTgt spid="142"/>
                                        </p:tgtEl>
                                        <p:attrNameLst>
                                          <p:attrName>style.visibility</p:attrName>
                                        </p:attrNameLst>
                                      </p:cBhvr>
                                      <p:to>
                                        <p:strVal val="visible"/>
                                      </p:to>
                                    </p:set>
                                  </p:childTnLst>
                                </p:cTn>
                              </p:par>
                              <p:par>
                                <p:cTn id="67" presetID="1" presetClass="exit" presetSubtype="0" fill="hold" grpId="1" nodeType="withEffect">
                                  <p:stCondLst>
                                    <p:cond delay="16000"/>
                                  </p:stCondLst>
                                  <p:childTnLst>
                                    <p:set>
                                      <p:cBhvr>
                                        <p:cTn id="68" dur="1" fill="hold">
                                          <p:stCondLst>
                                            <p:cond delay="0"/>
                                          </p:stCondLst>
                                        </p:cTn>
                                        <p:tgtEl>
                                          <p:spTgt spid="142"/>
                                        </p:tgtEl>
                                        <p:attrNameLst>
                                          <p:attrName>style.visibility</p:attrName>
                                        </p:attrNameLst>
                                      </p:cBhvr>
                                      <p:to>
                                        <p:strVal val="hidden"/>
                                      </p:to>
                                    </p:set>
                                  </p:childTnLst>
                                </p:cTn>
                              </p:par>
                              <p:par>
                                <p:cTn id="69" presetID="1" presetClass="entr" presetSubtype="0" fill="hold" grpId="0" nodeType="withEffect">
                                  <p:stCondLst>
                                    <p:cond delay="16000"/>
                                  </p:stCondLst>
                                  <p:childTnLst>
                                    <p:set>
                                      <p:cBhvr>
                                        <p:cTn id="70" dur="1" fill="hold">
                                          <p:stCondLst>
                                            <p:cond delay="0"/>
                                          </p:stCondLst>
                                        </p:cTn>
                                        <p:tgtEl>
                                          <p:spTgt spid="143"/>
                                        </p:tgtEl>
                                        <p:attrNameLst>
                                          <p:attrName>style.visibility</p:attrName>
                                        </p:attrNameLst>
                                      </p:cBhvr>
                                      <p:to>
                                        <p:strVal val="visible"/>
                                      </p:to>
                                    </p:set>
                                  </p:childTnLst>
                                </p:cTn>
                              </p:par>
                              <p:par>
                                <p:cTn id="71" presetID="1" presetClass="exit" presetSubtype="0" fill="hold" grpId="1" nodeType="withEffect">
                                  <p:stCondLst>
                                    <p:cond delay="17000"/>
                                  </p:stCondLst>
                                  <p:childTnLst>
                                    <p:set>
                                      <p:cBhvr>
                                        <p:cTn id="72" dur="1" fill="hold">
                                          <p:stCondLst>
                                            <p:cond delay="0"/>
                                          </p:stCondLst>
                                        </p:cTn>
                                        <p:tgtEl>
                                          <p:spTgt spid="143"/>
                                        </p:tgtEl>
                                        <p:attrNameLst>
                                          <p:attrName>style.visibility</p:attrName>
                                        </p:attrNameLst>
                                      </p:cBhvr>
                                      <p:to>
                                        <p:strVal val="hidden"/>
                                      </p:to>
                                    </p:set>
                                  </p:childTnLst>
                                </p:cTn>
                              </p:par>
                              <p:par>
                                <p:cTn id="73" presetID="1" presetClass="entr" presetSubtype="0" fill="hold" grpId="0" nodeType="withEffect">
                                  <p:stCondLst>
                                    <p:cond delay="17000"/>
                                  </p:stCondLst>
                                  <p:childTnLst>
                                    <p:set>
                                      <p:cBhvr>
                                        <p:cTn id="74" dur="1" fill="hold">
                                          <p:stCondLst>
                                            <p:cond delay="0"/>
                                          </p:stCondLst>
                                        </p:cTn>
                                        <p:tgtEl>
                                          <p:spTgt spid="144"/>
                                        </p:tgtEl>
                                        <p:attrNameLst>
                                          <p:attrName>style.visibility</p:attrName>
                                        </p:attrNameLst>
                                      </p:cBhvr>
                                      <p:to>
                                        <p:strVal val="visible"/>
                                      </p:to>
                                    </p:set>
                                  </p:childTnLst>
                                </p:cTn>
                              </p:par>
                              <p:par>
                                <p:cTn id="75" presetID="1" presetClass="exit" presetSubtype="0" fill="hold" grpId="1" nodeType="withEffect">
                                  <p:stCondLst>
                                    <p:cond delay="18000"/>
                                  </p:stCondLst>
                                  <p:childTnLst>
                                    <p:set>
                                      <p:cBhvr>
                                        <p:cTn id="76" dur="1" fill="hold">
                                          <p:stCondLst>
                                            <p:cond delay="0"/>
                                          </p:stCondLst>
                                        </p:cTn>
                                        <p:tgtEl>
                                          <p:spTgt spid="144"/>
                                        </p:tgtEl>
                                        <p:attrNameLst>
                                          <p:attrName>style.visibility</p:attrName>
                                        </p:attrNameLst>
                                      </p:cBhvr>
                                      <p:to>
                                        <p:strVal val="hidden"/>
                                      </p:to>
                                    </p:set>
                                  </p:childTnLst>
                                </p:cTn>
                              </p:par>
                              <p:par>
                                <p:cTn id="77" presetID="1" presetClass="entr" presetSubtype="0" fill="hold" grpId="0" nodeType="withEffect">
                                  <p:stCondLst>
                                    <p:cond delay="18000"/>
                                  </p:stCondLst>
                                  <p:childTnLst>
                                    <p:set>
                                      <p:cBhvr>
                                        <p:cTn id="78" dur="1" fill="hold">
                                          <p:stCondLst>
                                            <p:cond delay="0"/>
                                          </p:stCondLst>
                                        </p:cTn>
                                        <p:tgtEl>
                                          <p:spTgt spid="145"/>
                                        </p:tgtEl>
                                        <p:attrNameLst>
                                          <p:attrName>style.visibility</p:attrName>
                                        </p:attrNameLst>
                                      </p:cBhvr>
                                      <p:to>
                                        <p:strVal val="visible"/>
                                      </p:to>
                                    </p:set>
                                  </p:childTnLst>
                                </p:cTn>
                              </p:par>
                              <p:par>
                                <p:cTn id="79" presetID="1" presetClass="exit" presetSubtype="0" fill="hold" grpId="1" nodeType="withEffect">
                                  <p:stCondLst>
                                    <p:cond delay="19000"/>
                                  </p:stCondLst>
                                  <p:childTnLst>
                                    <p:set>
                                      <p:cBhvr>
                                        <p:cTn id="80" dur="1" fill="hold">
                                          <p:stCondLst>
                                            <p:cond delay="0"/>
                                          </p:stCondLst>
                                        </p:cTn>
                                        <p:tgtEl>
                                          <p:spTgt spid="145"/>
                                        </p:tgtEl>
                                        <p:attrNameLst>
                                          <p:attrName>style.visibility</p:attrName>
                                        </p:attrNameLst>
                                      </p:cBhvr>
                                      <p:to>
                                        <p:strVal val="hidden"/>
                                      </p:to>
                                    </p:set>
                                  </p:childTnLst>
                                </p:cTn>
                              </p:par>
                              <p:par>
                                <p:cTn id="81" presetID="1" presetClass="entr" presetSubtype="0" fill="hold" grpId="0" nodeType="withEffect">
                                  <p:stCondLst>
                                    <p:cond delay="19000"/>
                                  </p:stCondLst>
                                  <p:childTnLst>
                                    <p:set>
                                      <p:cBhvr>
                                        <p:cTn id="82" dur="1" fill="hold">
                                          <p:stCondLst>
                                            <p:cond delay="0"/>
                                          </p:stCondLst>
                                        </p:cTn>
                                        <p:tgtEl>
                                          <p:spTgt spid="146"/>
                                        </p:tgtEl>
                                        <p:attrNameLst>
                                          <p:attrName>style.visibility</p:attrName>
                                        </p:attrNameLst>
                                      </p:cBhvr>
                                      <p:to>
                                        <p:strVal val="visible"/>
                                      </p:to>
                                    </p:set>
                                  </p:childTnLst>
                                </p:cTn>
                              </p:par>
                              <p:par>
                                <p:cTn id="83" presetID="1" presetClass="exit" presetSubtype="0" fill="hold" grpId="1" nodeType="withEffect">
                                  <p:stCondLst>
                                    <p:cond delay="20000"/>
                                  </p:stCondLst>
                                  <p:childTnLst>
                                    <p:set>
                                      <p:cBhvr>
                                        <p:cTn id="84" dur="1" fill="hold">
                                          <p:stCondLst>
                                            <p:cond delay="0"/>
                                          </p:stCondLst>
                                        </p:cTn>
                                        <p:tgtEl>
                                          <p:spTgt spid="146"/>
                                        </p:tgtEl>
                                        <p:attrNameLst>
                                          <p:attrName>style.visibility</p:attrName>
                                        </p:attrNameLst>
                                      </p:cBhvr>
                                      <p:to>
                                        <p:strVal val="hidden"/>
                                      </p:to>
                                    </p:set>
                                  </p:childTnLst>
                                </p:cTn>
                              </p:par>
                              <p:par>
                                <p:cTn id="85" presetID="1" presetClass="entr" presetSubtype="0" fill="hold" grpId="0" nodeType="withEffect">
                                  <p:stCondLst>
                                    <p:cond delay="20000"/>
                                  </p:stCondLst>
                                  <p:childTnLst>
                                    <p:set>
                                      <p:cBhvr>
                                        <p:cTn id="86" dur="1" fill="hold">
                                          <p:stCondLst>
                                            <p:cond delay="0"/>
                                          </p:stCondLst>
                                        </p:cTn>
                                        <p:tgtEl>
                                          <p:spTgt spid="147"/>
                                        </p:tgtEl>
                                        <p:attrNameLst>
                                          <p:attrName>style.visibility</p:attrName>
                                        </p:attrNameLst>
                                      </p:cBhvr>
                                      <p:to>
                                        <p:strVal val="visible"/>
                                      </p:to>
                                    </p:set>
                                  </p:childTnLst>
                                </p:cTn>
                              </p:par>
                              <p:par>
                                <p:cTn id="87" presetID="1" presetClass="exit" presetSubtype="0" fill="hold" grpId="1" nodeType="withEffect">
                                  <p:stCondLst>
                                    <p:cond delay="21000"/>
                                  </p:stCondLst>
                                  <p:childTnLst>
                                    <p:set>
                                      <p:cBhvr>
                                        <p:cTn id="88" dur="1" fill="hold">
                                          <p:stCondLst>
                                            <p:cond delay="0"/>
                                          </p:stCondLst>
                                        </p:cTn>
                                        <p:tgtEl>
                                          <p:spTgt spid="147"/>
                                        </p:tgtEl>
                                        <p:attrNameLst>
                                          <p:attrName>style.visibility</p:attrName>
                                        </p:attrNameLst>
                                      </p:cBhvr>
                                      <p:to>
                                        <p:strVal val="hidden"/>
                                      </p:to>
                                    </p:set>
                                  </p:childTnLst>
                                </p:cTn>
                              </p:par>
                              <p:par>
                                <p:cTn id="89" presetID="1" presetClass="entr" presetSubtype="0" fill="hold" grpId="0" nodeType="withEffect">
                                  <p:stCondLst>
                                    <p:cond delay="21000"/>
                                  </p:stCondLst>
                                  <p:childTnLst>
                                    <p:set>
                                      <p:cBhvr>
                                        <p:cTn id="90" dur="1" fill="hold">
                                          <p:stCondLst>
                                            <p:cond delay="0"/>
                                          </p:stCondLst>
                                        </p:cTn>
                                        <p:tgtEl>
                                          <p:spTgt spid="148"/>
                                        </p:tgtEl>
                                        <p:attrNameLst>
                                          <p:attrName>style.visibility</p:attrName>
                                        </p:attrNameLst>
                                      </p:cBhvr>
                                      <p:to>
                                        <p:strVal val="visible"/>
                                      </p:to>
                                    </p:set>
                                  </p:childTnLst>
                                </p:cTn>
                              </p:par>
                              <p:par>
                                <p:cTn id="91" presetID="1" presetClass="exit" presetSubtype="0" fill="hold" grpId="1" nodeType="withEffect">
                                  <p:stCondLst>
                                    <p:cond delay="22000"/>
                                  </p:stCondLst>
                                  <p:childTnLst>
                                    <p:set>
                                      <p:cBhvr>
                                        <p:cTn id="92" dur="1" fill="hold">
                                          <p:stCondLst>
                                            <p:cond delay="0"/>
                                          </p:stCondLst>
                                        </p:cTn>
                                        <p:tgtEl>
                                          <p:spTgt spid="148"/>
                                        </p:tgtEl>
                                        <p:attrNameLst>
                                          <p:attrName>style.visibility</p:attrName>
                                        </p:attrNameLst>
                                      </p:cBhvr>
                                      <p:to>
                                        <p:strVal val="hidden"/>
                                      </p:to>
                                    </p:set>
                                  </p:childTnLst>
                                </p:cTn>
                              </p:par>
                              <p:par>
                                <p:cTn id="93" presetID="1" presetClass="entr" presetSubtype="0" fill="hold" grpId="0" nodeType="withEffect">
                                  <p:stCondLst>
                                    <p:cond delay="22000"/>
                                  </p:stCondLst>
                                  <p:childTnLst>
                                    <p:set>
                                      <p:cBhvr>
                                        <p:cTn id="94" dur="1" fill="hold">
                                          <p:stCondLst>
                                            <p:cond delay="0"/>
                                          </p:stCondLst>
                                        </p:cTn>
                                        <p:tgtEl>
                                          <p:spTgt spid="149"/>
                                        </p:tgtEl>
                                        <p:attrNameLst>
                                          <p:attrName>style.visibility</p:attrName>
                                        </p:attrNameLst>
                                      </p:cBhvr>
                                      <p:to>
                                        <p:strVal val="visible"/>
                                      </p:to>
                                    </p:set>
                                  </p:childTnLst>
                                </p:cTn>
                              </p:par>
                              <p:par>
                                <p:cTn id="95" presetID="1" presetClass="exit" presetSubtype="0" fill="hold" grpId="1" nodeType="withEffect">
                                  <p:stCondLst>
                                    <p:cond delay="23000"/>
                                  </p:stCondLst>
                                  <p:childTnLst>
                                    <p:set>
                                      <p:cBhvr>
                                        <p:cTn id="96" dur="1" fill="hold">
                                          <p:stCondLst>
                                            <p:cond delay="0"/>
                                          </p:stCondLst>
                                        </p:cTn>
                                        <p:tgtEl>
                                          <p:spTgt spid="149"/>
                                        </p:tgtEl>
                                        <p:attrNameLst>
                                          <p:attrName>style.visibility</p:attrName>
                                        </p:attrNameLst>
                                      </p:cBhvr>
                                      <p:to>
                                        <p:strVal val="hidden"/>
                                      </p:to>
                                    </p:set>
                                  </p:childTnLst>
                                </p:cTn>
                              </p:par>
                              <p:par>
                                <p:cTn id="97" presetID="1" presetClass="entr" presetSubtype="0" fill="hold" grpId="0" nodeType="withEffect">
                                  <p:stCondLst>
                                    <p:cond delay="23000"/>
                                  </p:stCondLst>
                                  <p:childTnLst>
                                    <p:set>
                                      <p:cBhvr>
                                        <p:cTn id="98" dur="1" fill="hold">
                                          <p:stCondLst>
                                            <p:cond delay="0"/>
                                          </p:stCondLst>
                                        </p:cTn>
                                        <p:tgtEl>
                                          <p:spTgt spid="150"/>
                                        </p:tgtEl>
                                        <p:attrNameLst>
                                          <p:attrName>style.visibility</p:attrName>
                                        </p:attrNameLst>
                                      </p:cBhvr>
                                      <p:to>
                                        <p:strVal val="visible"/>
                                      </p:to>
                                    </p:set>
                                  </p:childTnLst>
                                </p:cTn>
                              </p:par>
                              <p:par>
                                <p:cTn id="99" presetID="1" presetClass="exit" presetSubtype="0" fill="hold" grpId="1" nodeType="withEffect">
                                  <p:stCondLst>
                                    <p:cond delay="24000"/>
                                  </p:stCondLst>
                                  <p:childTnLst>
                                    <p:set>
                                      <p:cBhvr>
                                        <p:cTn id="100" dur="1" fill="hold">
                                          <p:stCondLst>
                                            <p:cond delay="0"/>
                                          </p:stCondLst>
                                        </p:cTn>
                                        <p:tgtEl>
                                          <p:spTgt spid="150"/>
                                        </p:tgtEl>
                                        <p:attrNameLst>
                                          <p:attrName>style.visibility</p:attrName>
                                        </p:attrNameLst>
                                      </p:cBhvr>
                                      <p:to>
                                        <p:strVal val="hidden"/>
                                      </p:to>
                                    </p:set>
                                  </p:childTnLst>
                                </p:cTn>
                              </p:par>
                              <p:par>
                                <p:cTn id="101" presetID="1" presetClass="entr" presetSubtype="0" fill="hold" grpId="0" nodeType="withEffect">
                                  <p:stCondLst>
                                    <p:cond delay="24000"/>
                                  </p:stCondLst>
                                  <p:childTnLst>
                                    <p:set>
                                      <p:cBhvr>
                                        <p:cTn id="102" dur="1" fill="hold">
                                          <p:stCondLst>
                                            <p:cond delay="0"/>
                                          </p:stCondLst>
                                        </p:cTn>
                                        <p:tgtEl>
                                          <p:spTgt spid="151"/>
                                        </p:tgtEl>
                                        <p:attrNameLst>
                                          <p:attrName>style.visibility</p:attrName>
                                        </p:attrNameLst>
                                      </p:cBhvr>
                                      <p:to>
                                        <p:strVal val="visible"/>
                                      </p:to>
                                    </p:set>
                                  </p:childTnLst>
                                </p:cTn>
                              </p:par>
                              <p:par>
                                <p:cTn id="103" presetID="1" presetClass="exit" presetSubtype="0" fill="hold" grpId="1" nodeType="withEffect">
                                  <p:stCondLst>
                                    <p:cond delay="25000"/>
                                  </p:stCondLst>
                                  <p:childTnLst>
                                    <p:set>
                                      <p:cBhvr>
                                        <p:cTn id="104" dur="1" fill="hold">
                                          <p:stCondLst>
                                            <p:cond delay="0"/>
                                          </p:stCondLst>
                                        </p:cTn>
                                        <p:tgtEl>
                                          <p:spTgt spid="151"/>
                                        </p:tgtEl>
                                        <p:attrNameLst>
                                          <p:attrName>style.visibility</p:attrName>
                                        </p:attrNameLst>
                                      </p:cBhvr>
                                      <p:to>
                                        <p:strVal val="hidden"/>
                                      </p:to>
                                    </p:set>
                                  </p:childTnLst>
                                </p:cTn>
                              </p:par>
                              <p:par>
                                <p:cTn id="105" presetID="1" presetClass="entr" presetSubtype="0" fill="hold" grpId="0" nodeType="withEffect">
                                  <p:stCondLst>
                                    <p:cond delay="25000"/>
                                  </p:stCondLst>
                                  <p:childTnLst>
                                    <p:set>
                                      <p:cBhvr>
                                        <p:cTn id="106" dur="1" fill="hold">
                                          <p:stCondLst>
                                            <p:cond delay="0"/>
                                          </p:stCondLst>
                                        </p:cTn>
                                        <p:tgtEl>
                                          <p:spTgt spid="152"/>
                                        </p:tgtEl>
                                        <p:attrNameLst>
                                          <p:attrName>style.visibility</p:attrName>
                                        </p:attrNameLst>
                                      </p:cBhvr>
                                      <p:to>
                                        <p:strVal val="visible"/>
                                      </p:to>
                                    </p:set>
                                  </p:childTnLst>
                                </p:cTn>
                              </p:par>
                              <p:par>
                                <p:cTn id="107" presetID="1" presetClass="exit" presetSubtype="0" fill="hold" grpId="1" nodeType="withEffect">
                                  <p:stCondLst>
                                    <p:cond delay="26000"/>
                                  </p:stCondLst>
                                  <p:childTnLst>
                                    <p:set>
                                      <p:cBhvr>
                                        <p:cTn id="108" dur="1" fill="hold">
                                          <p:stCondLst>
                                            <p:cond delay="0"/>
                                          </p:stCondLst>
                                        </p:cTn>
                                        <p:tgtEl>
                                          <p:spTgt spid="152"/>
                                        </p:tgtEl>
                                        <p:attrNameLst>
                                          <p:attrName>style.visibility</p:attrName>
                                        </p:attrNameLst>
                                      </p:cBhvr>
                                      <p:to>
                                        <p:strVal val="hidden"/>
                                      </p:to>
                                    </p:set>
                                  </p:childTnLst>
                                </p:cTn>
                              </p:par>
                              <p:par>
                                <p:cTn id="109" presetID="1" presetClass="entr" presetSubtype="0" fill="hold" grpId="0" nodeType="withEffect">
                                  <p:stCondLst>
                                    <p:cond delay="26000"/>
                                  </p:stCondLst>
                                  <p:childTnLst>
                                    <p:set>
                                      <p:cBhvr>
                                        <p:cTn id="110" dur="1" fill="hold">
                                          <p:stCondLst>
                                            <p:cond delay="0"/>
                                          </p:stCondLst>
                                        </p:cTn>
                                        <p:tgtEl>
                                          <p:spTgt spid="153"/>
                                        </p:tgtEl>
                                        <p:attrNameLst>
                                          <p:attrName>style.visibility</p:attrName>
                                        </p:attrNameLst>
                                      </p:cBhvr>
                                      <p:to>
                                        <p:strVal val="visible"/>
                                      </p:to>
                                    </p:set>
                                  </p:childTnLst>
                                </p:cTn>
                              </p:par>
                              <p:par>
                                <p:cTn id="111" presetID="1" presetClass="exit" presetSubtype="0" fill="hold" grpId="1" nodeType="withEffect">
                                  <p:stCondLst>
                                    <p:cond delay="27000"/>
                                  </p:stCondLst>
                                  <p:childTnLst>
                                    <p:set>
                                      <p:cBhvr>
                                        <p:cTn id="112" dur="1" fill="hold">
                                          <p:stCondLst>
                                            <p:cond delay="0"/>
                                          </p:stCondLst>
                                        </p:cTn>
                                        <p:tgtEl>
                                          <p:spTgt spid="153"/>
                                        </p:tgtEl>
                                        <p:attrNameLst>
                                          <p:attrName>style.visibility</p:attrName>
                                        </p:attrNameLst>
                                      </p:cBhvr>
                                      <p:to>
                                        <p:strVal val="hidden"/>
                                      </p:to>
                                    </p:set>
                                  </p:childTnLst>
                                </p:cTn>
                              </p:par>
                              <p:par>
                                <p:cTn id="113" presetID="1" presetClass="entr" presetSubtype="0" fill="hold" grpId="0" nodeType="withEffect">
                                  <p:stCondLst>
                                    <p:cond delay="27000"/>
                                  </p:stCondLst>
                                  <p:childTnLst>
                                    <p:set>
                                      <p:cBhvr>
                                        <p:cTn id="114" dur="1" fill="hold">
                                          <p:stCondLst>
                                            <p:cond delay="0"/>
                                          </p:stCondLst>
                                        </p:cTn>
                                        <p:tgtEl>
                                          <p:spTgt spid="154"/>
                                        </p:tgtEl>
                                        <p:attrNameLst>
                                          <p:attrName>style.visibility</p:attrName>
                                        </p:attrNameLst>
                                      </p:cBhvr>
                                      <p:to>
                                        <p:strVal val="visible"/>
                                      </p:to>
                                    </p:set>
                                  </p:childTnLst>
                                </p:cTn>
                              </p:par>
                              <p:par>
                                <p:cTn id="115" presetID="1" presetClass="exit" presetSubtype="0" fill="hold" grpId="1" nodeType="withEffect">
                                  <p:stCondLst>
                                    <p:cond delay="28000"/>
                                  </p:stCondLst>
                                  <p:childTnLst>
                                    <p:set>
                                      <p:cBhvr>
                                        <p:cTn id="116" dur="1" fill="hold">
                                          <p:stCondLst>
                                            <p:cond delay="0"/>
                                          </p:stCondLst>
                                        </p:cTn>
                                        <p:tgtEl>
                                          <p:spTgt spid="154"/>
                                        </p:tgtEl>
                                        <p:attrNameLst>
                                          <p:attrName>style.visibility</p:attrName>
                                        </p:attrNameLst>
                                      </p:cBhvr>
                                      <p:to>
                                        <p:strVal val="hidden"/>
                                      </p:to>
                                    </p:set>
                                  </p:childTnLst>
                                </p:cTn>
                              </p:par>
                              <p:par>
                                <p:cTn id="117" presetID="1" presetClass="entr" presetSubtype="0" fill="hold" grpId="0" nodeType="withEffect">
                                  <p:stCondLst>
                                    <p:cond delay="28000"/>
                                  </p:stCondLst>
                                  <p:childTnLst>
                                    <p:set>
                                      <p:cBhvr>
                                        <p:cTn id="118" dur="1" fill="hold">
                                          <p:stCondLst>
                                            <p:cond delay="0"/>
                                          </p:stCondLst>
                                        </p:cTn>
                                        <p:tgtEl>
                                          <p:spTgt spid="155"/>
                                        </p:tgtEl>
                                        <p:attrNameLst>
                                          <p:attrName>style.visibility</p:attrName>
                                        </p:attrNameLst>
                                      </p:cBhvr>
                                      <p:to>
                                        <p:strVal val="visible"/>
                                      </p:to>
                                    </p:set>
                                  </p:childTnLst>
                                </p:cTn>
                              </p:par>
                              <p:par>
                                <p:cTn id="119" presetID="1" presetClass="exit" presetSubtype="0" fill="hold" grpId="1" nodeType="withEffect">
                                  <p:stCondLst>
                                    <p:cond delay="29000"/>
                                  </p:stCondLst>
                                  <p:childTnLst>
                                    <p:set>
                                      <p:cBhvr>
                                        <p:cTn id="120" dur="1" fill="hold">
                                          <p:stCondLst>
                                            <p:cond delay="0"/>
                                          </p:stCondLst>
                                        </p:cTn>
                                        <p:tgtEl>
                                          <p:spTgt spid="155"/>
                                        </p:tgtEl>
                                        <p:attrNameLst>
                                          <p:attrName>style.visibility</p:attrName>
                                        </p:attrNameLst>
                                      </p:cBhvr>
                                      <p:to>
                                        <p:strVal val="hidden"/>
                                      </p:to>
                                    </p:set>
                                  </p:childTnLst>
                                </p:cTn>
                              </p:par>
                              <p:par>
                                <p:cTn id="121" presetID="1" presetClass="entr" presetSubtype="0" fill="hold" grpId="0" nodeType="withEffect">
                                  <p:stCondLst>
                                    <p:cond delay="29000"/>
                                  </p:stCondLst>
                                  <p:childTnLst>
                                    <p:set>
                                      <p:cBhvr>
                                        <p:cTn id="122" dur="1" fill="hold">
                                          <p:stCondLst>
                                            <p:cond delay="0"/>
                                          </p:stCondLst>
                                        </p:cTn>
                                        <p:tgtEl>
                                          <p:spTgt spid="156"/>
                                        </p:tgtEl>
                                        <p:attrNameLst>
                                          <p:attrName>style.visibility</p:attrName>
                                        </p:attrNameLst>
                                      </p:cBhvr>
                                      <p:to>
                                        <p:strVal val="visible"/>
                                      </p:to>
                                    </p:set>
                                  </p:childTnLst>
                                </p:cTn>
                              </p:par>
                              <p:par>
                                <p:cTn id="123" presetID="1" presetClass="exit" presetSubtype="0" fill="hold" grpId="1" nodeType="withEffect">
                                  <p:stCondLst>
                                    <p:cond delay="30000"/>
                                  </p:stCondLst>
                                  <p:childTnLst>
                                    <p:set>
                                      <p:cBhvr>
                                        <p:cTn id="124" dur="1" fill="hold">
                                          <p:stCondLst>
                                            <p:cond delay="0"/>
                                          </p:stCondLst>
                                        </p:cTn>
                                        <p:tgtEl>
                                          <p:spTgt spid="156"/>
                                        </p:tgtEl>
                                        <p:attrNameLst>
                                          <p:attrName>style.visibility</p:attrName>
                                        </p:attrNameLst>
                                      </p:cBhvr>
                                      <p:to>
                                        <p:strVal val="hidden"/>
                                      </p:to>
                                    </p:set>
                                  </p:childTnLst>
                                </p:cTn>
                              </p:par>
                              <p:par>
                                <p:cTn id="125" presetID="1" presetClass="entr" presetSubtype="0" fill="hold" grpId="0" nodeType="withEffect">
                                  <p:stCondLst>
                                    <p:cond delay="30000"/>
                                  </p:stCondLst>
                                  <p:childTnLst>
                                    <p:set>
                                      <p:cBhvr>
                                        <p:cTn id="126" dur="1" fill="hold">
                                          <p:stCondLst>
                                            <p:cond delay="0"/>
                                          </p:stCondLst>
                                        </p:cTn>
                                        <p:tgtEl>
                                          <p:spTgt spid="157"/>
                                        </p:tgtEl>
                                        <p:attrNameLst>
                                          <p:attrName>style.visibility</p:attrName>
                                        </p:attrNameLst>
                                      </p:cBhvr>
                                      <p:to>
                                        <p:strVal val="visible"/>
                                      </p:to>
                                    </p:set>
                                  </p:childTnLst>
                                </p:cTn>
                              </p:par>
                              <p:par>
                                <p:cTn id="127" presetID="1" presetClass="exit" presetSubtype="0" fill="hold" grpId="1" nodeType="withEffect">
                                  <p:stCondLst>
                                    <p:cond delay="31000"/>
                                  </p:stCondLst>
                                  <p:childTnLst>
                                    <p:set>
                                      <p:cBhvr>
                                        <p:cTn id="128" dur="1" fill="hold">
                                          <p:stCondLst>
                                            <p:cond delay="0"/>
                                          </p:stCondLst>
                                        </p:cTn>
                                        <p:tgtEl>
                                          <p:spTgt spid="157"/>
                                        </p:tgtEl>
                                        <p:attrNameLst>
                                          <p:attrName>style.visibility</p:attrName>
                                        </p:attrNameLst>
                                      </p:cBhvr>
                                      <p:to>
                                        <p:strVal val="hidden"/>
                                      </p:to>
                                    </p:set>
                                  </p:childTnLst>
                                </p:cTn>
                              </p:par>
                              <p:par>
                                <p:cTn id="129" presetID="1" presetClass="entr" presetSubtype="0" fill="hold" grpId="0" nodeType="withEffect">
                                  <p:stCondLst>
                                    <p:cond delay="31000"/>
                                  </p:stCondLst>
                                  <p:childTnLst>
                                    <p:set>
                                      <p:cBhvr>
                                        <p:cTn id="130" dur="1" fill="hold">
                                          <p:stCondLst>
                                            <p:cond delay="0"/>
                                          </p:stCondLst>
                                        </p:cTn>
                                        <p:tgtEl>
                                          <p:spTgt spid="158"/>
                                        </p:tgtEl>
                                        <p:attrNameLst>
                                          <p:attrName>style.visibility</p:attrName>
                                        </p:attrNameLst>
                                      </p:cBhvr>
                                      <p:to>
                                        <p:strVal val="visible"/>
                                      </p:to>
                                    </p:set>
                                  </p:childTnLst>
                                </p:cTn>
                              </p:par>
                              <p:par>
                                <p:cTn id="131" presetID="1" presetClass="exit" presetSubtype="0" fill="hold" grpId="1" nodeType="withEffect">
                                  <p:stCondLst>
                                    <p:cond delay="32000"/>
                                  </p:stCondLst>
                                  <p:childTnLst>
                                    <p:set>
                                      <p:cBhvr>
                                        <p:cTn id="132" dur="1" fill="hold">
                                          <p:stCondLst>
                                            <p:cond delay="0"/>
                                          </p:stCondLst>
                                        </p:cTn>
                                        <p:tgtEl>
                                          <p:spTgt spid="158"/>
                                        </p:tgtEl>
                                        <p:attrNameLst>
                                          <p:attrName>style.visibility</p:attrName>
                                        </p:attrNameLst>
                                      </p:cBhvr>
                                      <p:to>
                                        <p:strVal val="hidden"/>
                                      </p:to>
                                    </p:set>
                                  </p:childTnLst>
                                </p:cTn>
                              </p:par>
                              <p:par>
                                <p:cTn id="133" presetID="1" presetClass="entr" presetSubtype="0" fill="hold" grpId="0" nodeType="withEffect">
                                  <p:stCondLst>
                                    <p:cond delay="32000"/>
                                  </p:stCondLst>
                                  <p:childTnLst>
                                    <p:set>
                                      <p:cBhvr>
                                        <p:cTn id="134" dur="1" fill="hold">
                                          <p:stCondLst>
                                            <p:cond delay="0"/>
                                          </p:stCondLst>
                                        </p:cTn>
                                        <p:tgtEl>
                                          <p:spTgt spid="159"/>
                                        </p:tgtEl>
                                        <p:attrNameLst>
                                          <p:attrName>style.visibility</p:attrName>
                                        </p:attrNameLst>
                                      </p:cBhvr>
                                      <p:to>
                                        <p:strVal val="visible"/>
                                      </p:to>
                                    </p:set>
                                  </p:childTnLst>
                                </p:cTn>
                              </p:par>
                              <p:par>
                                <p:cTn id="135" presetID="1" presetClass="exit" presetSubtype="0" fill="hold" grpId="1" nodeType="withEffect">
                                  <p:stCondLst>
                                    <p:cond delay="33000"/>
                                  </p:stCondLst>
                                  <p:childTnLst>
                                    <p:set>
                                      <p:cBhvr>
                                        <p:cTn id="136" dur="1" fill="hold">
                                          <p:stCondLst>
                                            <p:cond delay="0"/>
                                          </p:stCondLst>
                                        </p:cTn>
                                        <p:tgtEl>
                                          <p:spTgt spid="159"/>
                                        </p:tgtEl>
                                        <p:attrNameLst>
                                          <p:attrName>style.visibility</p:attrName>
                                        </p:attrNameLst>
                                      </p:cBhvr>
                                      <p:to>
                                        <p:strVal val="hidden"/>
                                      </p:to>
                                    </p:set>
                                  </p:childTnLst>
                                </p:cTn>
                              </p:par>
                              <p:par>
                                <p:cTn id="137" presetID="1" presetClass="entr" presetSubtype="0" fill="hold" grpId="0" nodeType="withEffect">
                                  <p:stCondLst>
                                    <p:cond delay="33000"/>
                                  </p:stCondLst>
                                  <p:childTnLst>
                                    <p:set>
                                      <p:cBhvr>
                                        <p:cTn id="138" dur="1" fill="hold">
                                          <p:stCondLst>
                                            <p:cond delay="0"/>
                                          </p:stCondLst>
                                        </p:cTn>
                                        <p:tgtEl>
                                          <p:spTgt spid="160"/>
                                        </p:tgtEl>
                                        <p:attrNameLst>
                                          <p:attrName>style.visibility</p:attrName>
                                        </p:attrNameLst>
                                      </p:cBhvr>
                                      <p:to>
                                        <p:strVal val="visible"/>
                                      </p:to>
                                    </p:set>
                                  </p:childTnLst>
                                </p:cTn>
                              </p:par>
                              <p:par>
                                <p:cTn id="139" presetID="1" presetClass="exit" presetSubtype="0" fill="hold" grpId="1" nodeType="withEffect">
                                  <p:stCondLst>
                                    <p:cond delay="34000"/>
                                  </p:stCondLst>
                                  <p:childTnLst>
                                    <p:set>
                                      <p:cBhvr>
                                        <p:cTn id="140" dur="1" fill="hold">
                                          <p:stCondLst>
                                            <p:cond delay="0"/>
                                          </p:stCondLst>
                                        </p:cTn>
                                        <p:tgtEl>
                                          <p:spTgt spid="160"/>
                                        </p:tgtEl>
                                        <p:attrNameLst>
                                          <p:attrName>style.visibility</p:attrName>
                                        </p:attrNameLst>
                                      </p:cBhvr>
                                      <p:to>
                                        <p:strVal val="hidden"/>
                                      </p:to>
                                    </p:set>
                                  </p:childTnLst>
                                </p:cTn>
                              </p:par>
                              <p:par>
                                <p:cTn id="141" presetID="1" presetClass="entr" presetSubtype="0" fill="hold" grpId="0" nodeType="withEffect">
                                  <p:stCondLst>
                                    <p:cond delay="34000"/>
                                  </p:stCondLst>
                                  <p:childTnLst>
                                    <p:set>
                                      <p:cBhvr>
                                        <p:cTn id="142" dur="1" fill="hold">
                                          <p:stCondLst>
                                            <p:cond delay="0"/>
                                          </p:stCondLst>
                                        </p:cTn>
                                        <p:tgtEl>
                                          <p:spTgt spid="161"/>
                                        </p:tgtEl>
                                        <p:attrNameLst>
                                          <p:attrName>style.visibility</p:attrName>
                                        </p:attrNameLst>
                                      </p:cBhvr>
                                      <p:to>
                                        <p:strVal val="visible"/>
                                      </p:to>
                                    </p:set>
                                  </p:childTnLst>
                                </p:cTn>
                              </p:par>
                              <p:par>
                                <p:cTn id="143" presetID="1" presetClass="exit" presetSubtype="0" fill="hold" grpId="1" nodeType="withEffect">
                                  <p:stCondLst>
                                    <p:cond delay="35000"/>
                                  </p:stCondLst>
                                  <p:childTnLst>
                                    <p:set>
                                      <p:cBhvr>
                                        <p:cTn id="144" dur="1" fill="hold">
                                          <p:stCondLst>
                                            <p:cond delay="0"/>
                                          </p:stCondLst>
                                        </p:cTn>
                                        <p:tgtEl>
                                          <p:spTgt spid="161"/>
                                        </p:tgtEl>
                                        <p:attrNameLst>
                                          <p:attrName>style.visibility</p:attrName>
                                        </p:attrNameLst>
                                      </p:cBhvr>
                                      <p:to>
                                        <p:strVal val="hidden"/>
                                      </p:to>
                                    </p:set>
                                  </p:childTnLst>
                                </p:cTn>
                              </p:par>
                              <p:par>
                                <p:cTn id="145" presetID="1" presetClass="entr" presetSubtype="0" fill="hold" grpId="0" nodeType="withEffect">
                                  <p:stCondLst>
                                    <p:cond delay="35000"/>
                                  </p:stCondLst>
                                  <p:childTnLst>
                                    <p:set>
                                      <p:cBhvr>
                                        <p:cTn id="146" dur="1" fill="hold">
                                          <p:stCondLst>
                                            <p:cond delay="0"/>
                                          </p:stCondLst>
                                        </p:cTn>
                                        <p:tgtEl>
                                          <p:spTgt spid="162"/>
                                        </p:tgtEl>
                                        <p:attrNameLst>
                                          <p:attrName>style.visibility</p:attrName>
                                        </p:attrNameLst>
                                      </p:cBhvr>
                                      <p:to>
                                        <p:strVal val="visible"/>
                                      </p:to>
                                    </p:set>
                                  </p:childTnLst>
                                </p:cTn>
                              </p:par>
                              <p:par>
                                <p:cTn id="147" presetID="1" presetClass="exit" presetSubtype="0" fill="hold" grpId="1" nodeType="withEffect">
                                  <p:stCondLst>
                                    <p:cond delay="36000"/>
                                  </p:stCondLst>
                                  <p:childTnLst>
                                    <p:set>
                                      <p:cBhvr>
                                        <p:cTn id="148" dur="1" fill="hold">
                                          <p:stCondLst>
                                            <p:cond delay="0"/>
                                          </p:stCondLst>
                                        </p:cTn>
                                        <p:tgtEl>
                                          <p:spTgt spid="162"/>
                                        </p:tgtEl>
                                        <p:attrNameLst>
                                          <p:attrName>style.visibility</p:attrName>
                                        </p:attrNameLst>
                                      </p:cBhvr>
                                      <p:to>
                                        <p:strVal val="hidden"/>
                                      </p:to>
                                    </p:set>
                                  </p:childTnLst>
                                </p:cTn>
                              </p:par>
                              <p:par>
                                <p:cTn id="149" presetID="1" presetClass="entr" presetSubtype="0" fill="hold" grpId="0" nodeType="withEffect">
                                  <p:stCondLst>
                                    <p:cond delay="36000"/>
                                  </p:stCondLst>
                                  <p:childTnLst>
                                    <p:set>
                                      <p:cBhvr>
                                        <p:cTn id="150" dur="1" fill="hold">
                                          <p:stCondLst>
                                            <p:cond delay="0"/>
                                          </p:stCondLst>
                                        </p:cTn>
                                        <p:tgtEl>
                                          <p:spTgt spid="163"/>
                                        </p:tgtEl>
                                        <p:attrNameLst>
                                          <p:attrName>style.visibility</p:attrName>
                                        </p:attrNameLst>
                                      </p:cBhvr>
                                      <p:to>
                                        <p:strVal val="visible"/>
                                      </p:to>
                                    </p:set>
                                  </p:childTnLst>
                                </p:cTn>
                              </p:par>
                              <p:par>
                                <p:cTn id="151" presetID="1" presetClass="exit" presetSubtype="0" fill="hold" grpId="1" nodeType="withEffect">
                                  <p:stCondLst>
                                    <p:cond delay="37000"/>
                                  </p:stCondLst>
                                  <p:childTnLst>
                                    <p:set>
                                      <p:cBhvr>
                                        <p:cTn id="152" dur="1" fill="hold">
                                          <p:stCondLst>
                                            <p:cond delay="0"/>
                                          </p:stCondLst>
                                        </p:cTn>
                                        <p:tgtEl>
                                          <p:spTgt spid="163"/>
                                        </p:tgtEl>
                                        <p:attrNameLst>
                                          <p:attrName>style.visibility</p:attrName>
                                        </p:attrNameLst>
                                      </p:cBhvr>
                                      <p:to>
                                        <p:strVal val="hidden"/>
                                      </p:to>
                                    </p:set>
                                  </p:childTnLst>
                                </p:cTn>
                              </p:par>
                              <p:par>
                                <p:cTn id="153" presetID="1" presetClass="entr" presetSubtype="0" fill="hold" grpId="0" nodeType="withEffect">
                                  <p:stCondLst>
                                    <p:cond delay="37000"/>
                                  </p:stCondLst>
                                  <p:childTnLst>
                                    <p:set>
                                      <p:cBhvr>
                                        <p:cTn id="154" dur="1" fill="hold">
                                          <p:stCondLst>
                                            <p:cond delay="0"/>
                                          </p:stCondLst>
                                        </p:cTn>
                                        <p:tgtEl>
                                          <p:spTgt spid="164"/>
                                        </p:tgtEl>
                                        <p:attrNameLst>
                                          <p:attrName>style.visibility</p:attrName>
                                        </p:attrNameLst>
                                      </p:cBhvr>
                                      <p:to>
                                        <p:strVal val="visible"/>
                                      </p:to>
                                    </p:set>
                                  </p:childTnLst>
                                </p:cTn>
                              </p:par>
                              <p:par>
                                <p:cTn id="155" presetID="1" presetClass="exit" presetSubtype="0" fill="hold" grpId="1" nodeType="withEffect">
                                  <p:stCondLst>
                                    <p:cond delay="38000"/>
                                  </p:stCondLst>
                                  <p:childTnLst>
                                    <p:set>
                                      <p:cBhvr>
                                        <p:cTn id="156" dur="1" fill="hold">
                                          <p:stCondLst>
                                            <p:cond delay="0"/>
                                          </p:stCondLst>
                                        </p:cTn>
                                        <p:tgtEl>
                                          <p:spTgt spid="164"/>
                                        </p:tgtEl>
                                        <p:attrNameLst>
                                          <p:attrName>style.visibility</p:attrName>
                                        </p:attrNameLst>
                                      </p:cBhvr>
                                      <p:to>
                                        <p:strVal val="hidden"/>
                                      </p:to>
                                    </p:set>
                                  </p:childTnLst>
                                </p:cTn>
                              </p:par>
                              <p:par>
                                <p:cTn id="157" presetID="1" presetClass="entr" presetSubtype="0" fill="hold" grpId="0" nodeType="withEffect">
                                  <p:stCondLst>
                                    <p:cond delay="38000"/>
                                  </p:stCondLst>
                                  <p:childTnLst>
                                    <p:set>
                                      <p:cBhvr>
                                        <p:cTn id="158" dur="1" fill="hold">
                                          <p:stCondLst>
                                            <p:cond delay="0"/>
                                          </p:stCondLst>
                                        </p:cTn>
                                        <p:tgtEl>
                                          <p:spTgt spid="165"/>
                                        </p:tgtEl>
                                        <p:attrNameLst>
                                          <p:attrName>style.visibility</p:attrName>
                                        </p:attrNameLst>
                                      </p:cBhvr>
                                      <p:to>
                                        <p:strVal val="visible"/>
                                      </p:to>
                                    </p:set>
                                  </p:childTnLst>
                                </p:cTn>
                              </p:par>
                              <p:par>
                                <p:cTn id="159" presetID="1" presetClass="exit" presetSubtype="0" fill="hold" grpId="1" nodeType="withEffect">
                                  <p:stCondLst>
                                    <p:cond delay="39000"/>
                                  </p:stCondLst>
                                  <p:childTnLst>
                                    <p:set>
                                      <p:cBhvr>
                                        <p:cTn id="160" dur="1" fill="hold">
                                          <p:stCondLst>
                                            <p:cond delay="0"/>
                                          </p:stCondLst>
                                        </p:cTn>
                                        <p:tgtEl>
                                          <p:spTgt spid="165"/>
                                        </p:tgtEl>
                                        <p:attrNameLst>
                                          <p:attrName>style.visibility</p:attrName>
                                        </p:attrNameLst>
                                      </p:cBhvr>
                                      <p:to>
                                        <p:strVal val="hidden"/>
                                      </p:to>
                                    </p:set>
                                  </p:childTnLst>
                                </p:cTn>
                              </p:par>
                              <p:par>
                                <p:cTn id="161" presetID="1" presetClass="entr" presetSubtype="0" fill="hold" grpId="0" nodeType="withEffect">
                                  <p:stCondLst>
                                    <p:cond delay="39000"/>
                                  </p:stCondLst>
                                  <p:childTnLst>
                                    <p:set>
                                      <p:cBhvr>
                                        <p:cTn id="162" dur="1" fill="hold">
                                          <p:stCondLst>
                                            <p:cond delay="0"/>
                                          </p:stCondLst>
                                        </p:cTn>
                                        <p:tgtEl>
                                          <p:spTgt spid="166"/>
                                        </p:tgtEl>
                                        <p:attrNameLst>
                                          <p:attrName>style.visibility</p:attrName>
                                        </p:attrNameLst>
                                      </p:cBhvr>
                                      <p:to>
                                        <p:strVal val="visible"/>
                                      </p:to>
                                    </p:set>
                                  </p:childTnLst>
                                </p:cTn>
                              </p:par>
                              <p:par>
                                <p:cTn id="163" presetID="1" presetClass="exit" presetSubtype="0" fill="hold" grpId="1" nodeType="withEffect">
                                  <p:stCondLst>
                                    <p:cond delay="40000"/>
                                  </p:stCondLst>
                                  <p:childTnLst>
                                    <p:set>
                                      <p:cBhvr>
                                        <p:cTn id="164" dur="1" fill="hold">
                                          <p:stCondLst>
                                            <p:cond delay="0"/>
                                          </p:stCondLst>
                                        </p:cTn>
                                        <p:tgtEl>
                                          <p:spTgt spid="166"/>
                                        </p:tgtEl>
                                        <p:attrNameLst>
                                          <p:attrName>style.visibility</p:attrName>
                                        </p:attrNameLst>
                                      </p:cBhvr>
                                      <p:to>
                                        <p:strVal val="hidden"/>
                                      </p:to>
                                    </p:set>
                                  </p:childTnLst>
                                </p:cTn>
                              </p:par>
                              <p:par>
                                <p:cTn id="165" presetID="1" presetClass="entr" presetSubtype="0" fill="hold" grpId="0" nodeType="withEffect">
                                  <p:stCondLst>
                                    <p:cond delay="40000"/>
                                  </p:stCondLst>
                                  <p:childTnLst>
                                    <p:set>
                                      <p:cBhvr>
                                        <p:cTn id="166" dur="1" fill="hold">
                                          <p:stCondLst>
                                            <p:cond delay="0"/>
                                          </p:stCondLst>
                                        </p:cTn>
                                        <p:tgtEl>
                                          <p:spTgt spid="167"/>
                                        </p:tgtEl>
                                        <p:attrNameLst>
                                          <p:attrName>style.visibility</p:attrName>
                                        </p:attrNameLst>
                                      </p:cBhvr>
                                      <p:to>
                                        <p:strVal val="visible"/>
                                      </p:to>
                                    </p:set>
                                  </p:childTnLst>
                                </p:cTn>
                              </p:par>
                              <p:par>
                                <p:cTn id="167" presetID="1" presetClass="exit" presetSubtype="0" fill="hold" grpId="1" nodeType="withEffect">
                                  <p:stCondLst>
                                    <p:cond delay="41000"/>
                                  </p:stCondLst>
                                  <p:childTnLst>
                                    <p:set>
                                      <p:cBhvr>
                                        <p:cTn id="168" dur="1" fill="hold">
                                          <p:stCondLst>
                                            <p:cond delay="0"/>
                                          </p:stCondLst>
                                        </p:cTn>
                                        <p:tgtEl>
                                          <p:spTgt spid="167"/>
                                        </p:tgtEl>
                                        <p:attrNameLst>
                                          <p:attrName>style.visibility</p:attrName>
                                        </p:attrNameLst>
                                      </p:cBhvr>
                                      <p:to>
                                        <p:strVal val="hidden"/>
                                      </p:to>
                                    </p:set>
                                  </p:childTnLst>
                                </p:cTn>
                              </p:par>
                              <p:par>
                                <p:cTn id="169" presetID="1" presetClass="entr" presetSubtype="0" fill="hold" grpId="0" nodeType="withEffect">
                                  <p:stCondLst>
                                    <p:cond delay="41000"/>
                                  </p:stCondLst>
                                  <p:childTnLst>
                                    <p:set>
                                      <p:cBhvr>
                                        <p:cTn id="170" dur="1" fill="hold">
                                          <p:stCondLst>
                                            <p:cond delay="0"/>
                                          </p:stCondLst>
                                        </p:cTn>
                                        <p:tgtEl>
                                          <p:spTgt spid="168"/>
                                        </p:tgtEl>
                                        <p:attrNameLst>
                                          <p:attrName>style.visibility</p:attrName>
                                        </p:attrNameLst>
                                      </p:cBhvr>
                                      <p:to>
                                        <p:strVal val="visible"/>
                                      </p:to>
                                    </p:set>
                                  </p:childTnLst>
                                </p:cTn>
                              </p:par>
                              <p:par>
                                <p:cTn id="171" presetID="1" presetClass="exit" presetSubtype="0" fill="hold" grpId="1" nodeType="withEffect">
                                  <p:stCondLst>
                                    <p:cond delay="42000"/>
                                  </p:stCondLst>
                                  <p:childTnLst>
                                    <p:set>
                                      <p:cBhvr>
                                        <p:cTn id="172" dur="1" fill="hold">
                                          <p:stCondLst>
                                            <p:cond delay="0"/>
                                          </p:stCondLst>
                                        </p:cTn>
                                        <p:tgtEl>
                                          <p:spTgt spid="168"/>
                                        </p:tgtEl>
                                        <p:attrNameLst>
                                          <p:attrName>style.visibility</p:attrName>
                                        </p:attrNameLst>
                                      </p:cBhvr>
                                      <p:to>
                                        <p:strVal val="hidden"/>
                                      </p:to>
                                    </p:set>
                                  </p:childTnLst>
                                </p:cTn>
                              </p:par>
                              <p:par>
                                <p:cTn id="173" presetID="1" presetClass="entr" presetSubtype="0" fill="hold" grpId="0" nodeType="withEffect">
                                  <p:stCondLst>
                                    <p:cond delay="42000"/>
                                  </p:stCondLst>
                                  <p:childTnLst>
                                    <p:set>
                                      <p:cBhvr>
                                        <p:cTn id="174" dur="1" fill="hold">
                                          <p:stCondLst>
                                            <p:cond delay="0"/>
                                          </p:stCondLst>
                                        </p:cTn>
                                        <p:tgtEl>
                                          <p:spTgt spid="169"/>
                                        </p:tgtEl>
                                        <p:attrNameLst>
                                          <p:attrName>style.visibility</p:attrName>
                                        </p:attrNameLst>
                                      </p:cBhvr>
                                      <p:to>
                                        <p:strVal val="visible"/>
                                      </p:to>
                                    </p:set>
                                  </p:childTnLst>
                                </p:cTn>
                              </p:par>
                              <p:par>
                                <p:cTn id="175" presetID="1" presetClass="exit" presetSubtype="0" fill="hold" grpId="1" nodeType="withEffect">
                                  <p:stCondLst>
                                    <p:cond delay="43000"/>
                                  </p:stCondLst>
                                  <p:childTnLst>
                                    <p:set>
                                      <p:cBhvr>
                                        <p:cTn id="176" dur="1" fill="hold">
                                          <p:stCondLst>
                                            <p:cond delay="0"/>
                                          </p:stCondLst>
                                        </p:cTn>
                                        <p:tgtEl>
                                          <p:spTgt spid="169"/>
                                        </p:tgtEl>
                                        <p:attrNameLst>
                                          <p:attrName>style.visibility</p:attrName>
                                        </p:attrNameLst>
                                      </p:cBhvr>
                                      <p:to>
                                        <p:strVal val="hidden"/>
                                      </p:to>
                                    </p:set>
                                  </p:childTnLst>
                                </p:cTn>
                              </p:par>
                              <p:par>
                                <p:cTn id="177" presetID="1" presetClass="entr" presetSubtype="0" fill="hold" grpId="0" nodeType="withEffect">
                                  <p:stCondLst>
                                    <p:cond delay="43000"/>
                                  </p:stCondLst>
                                  <p:childTnLst>
                                    <p:set>
                                      <p:cBhvr>
                                        <p:cTn id="178" dur="1" fill="hold">
                                          <p:stCondLst>
                                            <p:cond delay="0"/>
                                          </p:stCondLst>
                                        </p:cTn>
                                        <p:tgtEl>
                                          <p:spTgt spid="170"/>
                                        </p:tgtEl>
                                        <p:attrNameLst>
                                          <p:attrName>style.visibility</p:attrName>
                                        </p:attrNameLst>
                                      </p:cBhvr>
                                      <p:to>
                                        <p:strVal val="visible"/>
                                      </p:to>
                                    </p:set>
                                  </p:childTnLst>
                                </p:cTn>
                              </p:par>
                              <p:par>
                                <p:cTn id="179" presetID="1" presetClass="exit" presetSubtype="0" fill="hold" grpId="1" nodeType="withEffect">
                                  <p:stCondLst>
                                    <p:cond delay="44000"/>
                                  </p:stCondLst>
                                  <p:childTnLst>
                                    <p:set>
                                      <p:cBhvr>
                                        <p:cTn id="180" dur="1" fill="hold">
                                          <p:stCondLst>
                                            <p:cond delay="0"/>
                                          </p:stCondLst>
                                        </p:cTn>
                                        <p:tgtEl>
                                          <p:spTgt spid="170"/>
                                        </p:tgtEl>
                                        <p:attrNameLst>
                                          <p:attrName>style.visibility</p:attrName>
                                        </p:attrNameLst>
                                      </p:cBhvr>
                                      <p:to>
                                        <p:strVal val="hidden"/>
                                      </p:to>
                                    </p:set>
                                  </p:childTnLst>
                                </p:cTn>
                              </p:par>
                              <p:par>
                                <p:cTn id="181" presetID="1" presetClass="entr" presetSubtype="0" fill="hold" grpId="0" nodeType="withEffect">
                                  <p:stCondLst>
                                    <p:cond delay="44000"/>
                                  </p:stCondLst>
                                  <p:childTnLst>
                                    <p:set>
                                      <p:cBhvr>
                                        <p:cTn id="182" dur="1" fill="hold">
                                          <p:stCondLst>
                                            <p:cond delay="0"/>
                                          </p:stCondLst>
                                        </p:cTn>
                                        <p:tgtEl>
                                          <p:spTgt spid="171"/>
                                        </p:tgtEl>
                                        <p:attrNameLst>
                                          <p:attrName>style.visibility</p:attrName>
                                        </p:attrNameLst>
                                      </p:cBhvr>
                                      <p:to>
                                        <p:strVal val="visible"/>
                                      </p:to>
                                    </p:set>
                                  </p:childTnLst>
                                </p:cTn>
                              </p:par>
                              <p:par>
                                <p:cTn id="183" presetID="1" presetClass="exit" presetSubtype="0" fill="hold" grpId="1" nodeType="withEffect">
                                  <p:stCondLst>
                                    <p:cond delay="45000"/>
                                  </p:stCondLst>
                                  <p:childTnLst>
                                    <p:set>
                                      <p:cBhvr>
                                        <p:cTn id="184" dur="1" fill="hold">
                                          <p:stCondLst>
                                            <p:cond delay="0"/>
                                          </p:stCondLst>
                                        </p:cTn>
                                        <p:tgtEl>
                                          <p:spTgt spid="171"/>
                                        </p:tgtEl>
                                        <p:attrNameLst>
                                          <p:attrName>style.visibility</p:attrName>
                                        </p:attrNameLst>
                                      </p:cBhvr>
                                      <p:to>
                                        <p:strVal val="hidden"/>
                                      </p:to>
                                    </p:set>
                                  </p:childTnLst>
                                </p:cTn>
                              </p:par>
                              <p:par>
                                <p:cTn id="185" presetID="1" presetClass="entr" presetSubtype="0" fill="hold" grpId="0" nodeType="withEffect">
                                  <p:stCondLst>
                                    <p:cond delay="45000"/>
                                  </p:stCondLst>
                                  <p:childTnLst>
                                    <p:set>
                                      <p:cBhvr>
                                        <p:cTn id="186" dur="1" fill="hold">
                                          <p:stCondLst>
                                            <p:cond delay="0"/>
                                          </p:stCondLst>
                                        </p:cTn>
                                        <p:tgtEl>
                                          <p:spTgt spid="172"/>
                                        </p:tgtEl>
                                        <p:attrNameLst>
                                          <p:attrName>style.visibility</p:attrName>
                                        </p:attrNameLst>
                                      </p:cBhvr>
                                      <p:to>
                                        <p:strVal val="visible"/>
                                      </p:to>
                                    </p:set>
                                  </p:childTnLst>
                                </p:cTn>
                              </p:par>
                              <p:par>
                                <p:cTn id="187" presetID="1" presetClass="exit" presetSubtype="0" fill="hold" grpId="1" nodeType="withEffect">
                                  <p:stCondLst>
                                    <p:cond delay="46000"/>
                                  </p:stCondLst>
                                  <p:childTnLst>
                                    <p:set>
                                      <p:cBhvr>
                                        <p:cTn id="188" dur="1" fill="hold">
                                          <p:stCondLst>
                                            <p:cond delay="0"/>
                                          </p:stCondLst>
                                        </p:cTn>
                                        <p:tgtEl>
                                          <p:spTgt spid="172"/>
                                        </p:tgtEl>
                                        <p:attrNameLst>
                                          <p:attrName>style.visibility</p:attrName>
                                        </p:attrNameLst>
                                      </p:cBhvr>
                                      <p:to>
                                        <p:strVal val="hidden"/>
                                      </p:to>
                                    </p:set>
                                  </p:childTnLst>
                                </p:cTn>
                              </p:par>
                              <p:par>
                                <p:cTn id="189" presetID="1" presetClass="entr" presetSubtype="0" fill="hold" grpId="0" nodeType="withEffect">
                                  <p:stCondLst>
                                    <p:cond delay="46000"/>
                                  </p:stCondLst>
                                  <p:childTnLst>
                                    <p:set>
                                      <p:cBhvr>
                                        <p:cTn id="190" dur="1" fill="hold">
                                          <p:stCondLst>
                                            <p:cond delay="0"/>
                                          </p:stCondLst>
                                        </p:cTn>
                                        <p:tgtEl>
                                          <p:spTgt spid="173"/>
                                        </p:tgtEl>
                                        <p:attrNameLst>
                                          <p:attrName>style.visibility</p:attrName>
                                        </p:attrNameLst>
                                      </p:cBhvr>
                                      <p:to>
                                        <p:strVal val="visible"/>
                                      </p:to>
                                    </p:set>
                                  </p:childTnLst>
                                </p:cTn>
                              </p:par>
                              <p:par>
                                <p:cTn id="191" presetID="1" presetClass="exit" presetSubtype="0" fill="hold" grpId="1" nodeType="withEffect">
                                  <p:stCondLst>
                                    <p:cond delay="47000"/>
                                  </p:stCondLst>
                                  <p:childTnLst>
                                    <p:set>
                                      <p:cBhvr>
                                        <p:cTn id="192" dur="1" fill="hold">
                                          <p:stCondLst>
                                            <p:cond delay="0"/>
                                          </p:stCondLst>
                                        </p:cTn>
                                        <p:tgtEl>
                                          <p:spTgt spid="173"/>
                                        </p:tgtEl>
                                        <p:attrNameLst>
                                          <p:attrName>style.visibility</p:attrName>
                                        </p:attrNameLst>
                                      </p:cBhvr>
                                      <p:to>
                                        <p:strVal val="hidden"/>
                                      </p:to>
                                    </p:set>
                                  </p:childTnLst>
                                </p:cTn>
                              </p:par>
                              <p:par>
                                <p:cTn id="193" presetID="1" presetClass="entr" presetSubtype="0" fill="hold" grpId="0" nodeType="withEffect">
                                  <p:stCondLst>
                                    <p:cond delay="47000"/>
                                  </p:stCondLst>
                                  <p:childTnLst>
                                    <p:set>
                                      <p:cBhvr>
                                        <p:cTn id="194" dur="1" fill="hold">
                                          <p:stCondLst>
                                            <p:cond delay="0"/>
                                          </p:stCondLst>
                                        </p:cTn>
                                        <p:tgtEl>
                                          <p:spTgt spid="174"/>
                                        </p:tgtEl>
                                        <p:attrNameLst>
                                          <p:attrName>style.visibility</p:attrName>
                                        </p:attrNameLst>
                                      </p:cBhvr>
                                      <p:to>
                                        <p:strVal val="visible"/>
                                      </p:to>
                                    </p:set>
                                  </p:childTnLst>
                                </p:cTn>
                              </p:par>
                              <p:par>
                                <p:cTn id="195" presetID="1" presetClass="exit" presetSubtype="0" fill="hold" grpId="1" nodeType="withEffect">
                                  <p:stCondLst>
                                    <p:cond delay="48000"/>
                                  </p:stCondLst>
                                  <p:childTnLst>
                                    <p:set>
                                      <p:cBhvr>
                                        <p:cTn id="196" dur="1" fill="hold">
                                          <p:stCondLst>
                                            <p:cond delay="0"/>
                                          </p:stCondLst>
                                        </p:cTn>
                                        <p:tgtEl>
                                          <p:spTgt spid="174"/>
                                        </p:tgtEl>
                                        <p:attrNameLst>
                                          <p:attrName>style.visibility</p:attrName>
                                        </p:attrNameLst>
                                      </p:cBhvr>
                                      <p:to>
                                        <p:strVal val="hidden"/>
                                      </p:to>
                                    </p:set>
                                  </p:childTnLst>
                                </p:cTn>
                              </p:par>
                              <p:par>
                                <p:cTn id="197" presetID="1" presetClass="entr" presetSubtype="0" fill="hold" grpId="0" nodeType="withEffect">
                                  <p:stCondLst>
                                    <p:cond delay="48000"/>
                                  </p:stCondLst>
                                  <p:childTnLst>
                                    <p:set>
                                      <p:cBhvr>
                                        <p:cTn id="198" dur="1" fill="hold">
                                          <p:stCondLst>
                                            <p:cond delay="0"/>
                                          </p:stCondLst>
                                        </p:cTn>
                                        <p:tgtEl>
                                          <p:spTgt spid="175"/>
                                        </p:tgtEl>
                                        <p:attrNameLst>
                                          <p:attrName>style.visibility</p:attrName>
                                        </p:attrNameLst>
                                      </p:cBhvr>
                                      <p:to>
                                        <p:strVal val="visible"/>
                                      </p:to>
                                    </p:set>
                                  </p:childTnLst>
                                </p:cTn>
                              </p:par>
                              <p:par>
                                <p:cTn id="199" presetID="1" presetClass="exit" presetSubtype="0" fill="hold" grpId="1" nodeType="withEffect">
                                  <p:stCondLst>
                                    <p:cond delay="49000"/>
                                  </p:stCondLst>
                                  <p:childTnLst>
                                    <p:set>
                                      <p:cBhvr>
                                        <p:cTn id="200" dur="1" fill="hold">
                                          <p:stCondLst>
                                            <p:cond delay="0"/>
                                          </p:stCondLst>
                                        </p:cTn>
                                        <p:tgtEl>
                                          <p:spTgt spid="175"/>
                                        </p:tgtEl>
                                        <p:attrNameLst>
                                          <p:attrName>style.visibility</p:attrName>
                                        </p:attrNameLst>
                                      </p:cBhvr>
                                      <p:to>
                                        <p:strVal val="hidden"/>
                                      </p:to>
                                    </p:set>
                                  </p:childTnLst>
                                </p:cTn>
                              </p:par>
                              <p:par>
                                <p:cTn id="201" presetID="1" presetClass="entr" presetSubtype="0" fill="hold" grpId="0" nodeType="withEffect">
                                  <p:stCondLst>
                                    <p:cond delay="49000"/>
                                  </p:stCondLst>
                                  <p:childTnLst>
                                    <p:set>
                                      <p:cBhvr>
                                        <p:cTn id="202" dur="1" fill="hold">
                                          <p:stCondLst>
                                            <p:cond delay="0"/>
                                          </p:stCondLst>
                                        </p:cTn>
                                        <p:tgtEl>
                                          <p:spTgt spid="176"/>
                                        </p:tgtEl>
                                        <p:attrNameLst>
                                          <p:attrName>style.visibility</p:attrName>
                                        </p:attrNameLst>
                                      </p:cBhvr>
                                      <p:to>
                                        <p:strVal val="visible"/>
                                      </p:to>
                                    </p:set>
                                  </p:childTnLst>
                                </p:cTn>
                              </p:par>
                              <p:par>
                                <p:cTn id="203" presetID="1" presetClass="exit" presetSubtype="0" fill="hold" grpId="1" nodeType="withEffect">
                                  <p:stCondLst>
                                    <p:cond delay="50000"/>
                                  </p:stCondLst>
                                  <p:childTnLst>
                                    <p:set>
                                      <p:cBhvr>
                                        <p:cTn id="204" dur="1" fill="hold">
                                          <p:stCondLst>
                                            <p:cond delay="0"/>
                                          </p:stCondLst>
                                        </p:cTn>
                                        <p:tgtEl>
                                          <p:spTgt spid="176"/>
                                        </p:tgtEl>
                                        <p:attrNameLst>
                                          <p:attrName>style.visibility</p:attrName>
                                        </p:attrNameLst>
                                      </p:cBhvr>
                                      <p:to>
                                        <p:strVal val="hidden"/>
                                      </p:to>
                                    </p:set>
                                  </p:childTnLst>
                                </p:cTn>
                              </p:par>
                              <p:par>
                                <p:cTn id="205" presetID="1" presetClass="entr" presetSubtype="0" fill="hold" grpId="0" nodeType="withEffect">
                                  <p:stCondLst>
                                    <p:cond delay="50000"/>
                                  </p:stCondLst>
                                  <p:childTnLst>
                                    <p:set>
                                      <p:cBhvr>
                                        <p:cTn id="206" dur="1" fill="hold">
                                          <p:stCondLst>
                                            <p:cond delay="0"/>
                                          </p:stCondLst>
                                        </p:cTn>
                                        <p:tgtEl>
                                          <p:spTgt spid="177"/>
                                        </p:tgtEl>
                                        <p:attrNameLst>
                                          <p:attrName>style.visibility</p:attrName>
                                        </p:attrNameLst>
                                      </p:cBhvr>
                                      <p:to>
                                        <p:strVal val="visible"/>
                                      </p:to>
                                    </p:set>
                                  </p:childTnLst>
                                </p:cTn>
                              </p:par>
                              <p:par>
                                <p:cTn id="207" presetID="1" presetClass="exit" presetSubtype="0" fill="hold" grpId="1" nodeType="withEffect">
                                  <p:stCondLst>
                                    <p:cond delay="51000"/>
                                  </p:stCondLst>
                                  <p:childTnLst>
                                    <p:set>
                                      <p:cBhvr>
                                        <p:cTn id="208" dur="1" fill="hold">
                                          <p:stCondLst>
                                            <p:cond delay="0"/>
                                          </p:stCondLst>
                                        </p:cTn>
                                        <p:tgtEl>
                                          <p:spTgt spid="177"/>
                                        </p:tgtEl>
                                        <p:attrNameLst>
                                          <p:attrName>style.visibility</p:attrName>
                                        </p:attrNameLst>
                                      </p:cBhvr>
                                      <p:to>
                                        <p:strVal val="hidden"/>
                                      </p:to>
                                    </p:set>
                                  </p:childTnLst>
                                </p:cTn>
                              </p:par>
                              <p:par>
                                <p:cTn id="209" presetID="1" presetClass="entr" presetSubtype="0" fill="hold" grpId="0" nodeType="withEffect">
                                  <p:stCondLst>
                                    <p:cond delay="51000"/>
                                  </p:stCondLst>
                                  <p:childTnLst>
                                    <p:set>
                                      <p:cBhvr>
                                        <p:cTn id="210" dur="1" fill="hold">
                                          <p:stCondLst>
                                            <p:cond delay="0"/>
                                          </p:stCondLst>
                                        </p:cTn>
                                        <p:tgtEl>
                                          <p:spTgt spid="178"/>
                                        </p:tgtEl>
                                        <p:attrNameLst>
                                          <p:attrName>style.visibility</p:attrName>
                                        </p:attrNameLst>
                                      </p:cBhvr>
                                      <p:to>
                                        <p:strVal val="visible"/>
                                      </p:to>
                                    </p:set>
                                  </p:childTnLst>
                                </p:cTn>
                              </p:par>
                              <p:par>
                                <p:cTn id="211" presetID="1" presetClass="exit" presetSubtype="0" fill="hold" grpId="1" nodeType="withEffect">
                                  <p:stCondLst>
                                    <p:cond delay="52000"/>
                                  </p:stCondLst>
                                  <p:childTnLst>
                                    <p:set>
                                      <p:cBhvr>
                                        <p:cTn id="212" dur="1" fill="hold">
                                          <p:stCondLst>
                                            <p:cond delay="0"/>
                                          </p:stCondLst>
                                        </p:cTn>
                                        <p:tgtEl>
                                          <p:spTgt spid="178"/>
                                        </p:tgtEl>
                                        <p:attrNameLst>
                                          <p:attrName>style.visibility</p:attrName>
                                        </p:attrNameLst>
                                      </p:cBhvr>
                                      <p:to>
                                        <p:strVal val="hidden"/>
                                      </p:to>
                                    </p:set>
                                  </p:childTnLst>
                                </p:cTn>
                              </p:par>
                              <p:par>
                                <p:cTn id="213" presetID="1" presetClass="entr" presetSubtype="0" fill="hold" grpId="0" nodeType="withEffect">
                                  <p:stCondLst>
                                    <p:cond delay="52000"/>
                                  </p:stCondLst>
                                  <p:childTnLst>
                                    <p:set>
                                      <p:cBhvr>
                                        <p:cTn id="214" dur="1" fill="hold">
                                          <p:stCondLst>
                                            <p:cond delay="0"/>
                                          </p:stCondLst>
                                        </p:cTn>
                                        <p:tgtEl>
                                          <p:spTgt spid="179"/>
                                        </p:tgtEl>
                                        <p:attrNameLst>
                                          <p:attrName>style.visibility</p:attrName>
                                        </p:attrNameLst>
                                      </p:cBhvr>
                                      <p:to>
                                        <p:strVal val="visible"/>
                                      </p:to>
                                    </p:set>
                                  </p:childTnLst>
                                </p:cTn>
                              </p:par>
                              <p:par>
                                <p:cTn id="215" presetID="1" presetClass="exit" presetSubtype="0" fill="hold" grpId="1" nodeType="withEffect">
                                  <p:stCondLst>
                                    <p:cond delay="53000"/>
                                  </p:stCondLst>
                                  <p:childTnLst>
                                    <p:set>
                                      <p:cBhvr>
                                        <p:cTn id="216" dur="1" fill="hold">
                                          <p:stCondLst>
                                            <p:cond delay="0"/>
                                          </p:stCondLst>
                                        </p:cTn>
                                        <p:tgtEl>
                                          <p:spTgt spid="179"/>
                                        </p:tgtEl>
                                        <p:attrNameLst>
                                          <p:attrName>style.visibility</p:attrName>
                                        </p:attrNameLst>
                                      </p:cBhvr>
                                      <p:to>
                                        <p:strVal val="hidden"/>
                                      </p:to>
                                    </p:set>
                                  </p:childTnLst>
                                </p:cTn>
                              </p:par>
                              <p:par>
                                <p:cTn id="217" presetID="1" presetClass="entr" presetSubtype="0" fill="hold" grpId="0" nodeType="withEffect">
                                  <p:stCondLst>
                                    <p:cond delay="53000"/>
                                  </p:stCondLst>
                                  <p:childTnLst>
                                    <p:set>
                                      <p:cBhvr>
                                        <p:cTn id="218" dur="1" fill="hold">
                                          <p:stCondLst>
                                            <p:cond delay="0"/>
                                          </p:stCondLst>
                                        </p:cTn>
                                        <p:tgtEl>
                                          <p:spTgt spid="180"/>
                                        </p:tgtEl>
                                        <p:attrNameLst>
                                          <p:attrName>style.visibility</p:attrName>
                                        </p:attrNameLst>
                                      </p:cBhvr>
                                      <p:to>
                                        <p:strVal val="visible"/>
                                      </p:to>
                                    </p:set>
                                  </p:childTnLst>
                                </p:cTn>
                              </p:par>
                              <p:par>
                                <p:cTn id="219" presetID="1" presetClass="exit" presetSubtype="0" fill="hold" grpId="1" nodeType="withEffect">
                                  <p:stCondLst>
                                    <p:cond delay="54000"/>
                                  </p:stCondLst>
                                  <p:childTnLst>
                                    <p:set>
                                      <p:cBhvr>
                                        <p:cTn id="220" dur="1" fill="hold">
                                          <p:stCondLst>
                                            <p:cond delay="0"/>
                                          </p:stCondLst>
                                        </p:cTn>
                                        <p:tgtEl>
                                          <p:spTgt spid="180"/>
                                        </p:tgtEl>
                                        <p:attrNameLst>
                                          <p:attrName>style.visibility</p:attrName>
                                        </p:attrNameLst>
                                      </p:cBhvr>
                                      <p:to>
                                        <p:strVal val="hidden"/>
                                      </p:to>
                                    </p:set>
                                  </p:childTnLst>
                                </p:cTn>
                              </p:par>
                              <p:par>
                                <p:cTn id="221" presetID="1" presetClass="entr" presetSubtype="0" fill="hold" grpId="0" nodeType="withEffect">
                                  <p:stCondLst>
                                    <p:cond delay="54000"/>
                                  </p:stCondLst>
                                  <p:childTnLst>
                                    <p:set>
                                      <p:cBhvr>
                                        <p:cTn id="222" dur="1" fill="hold">
                                          <p:stCondLst>
                                            <p:cond delay="0"/>
                                          </p:stCondLst>
                                        </p:cTn>
                                        <p:tgtEl>
                                          <p:spTgt spid="181"/>
                                        </p:tgtEl>
                                        <p:attrNameLst>
                                          <p:attrName>style.visibility</p:attrName>
                                        </p:attrNameLst>
                                      </p:cBhvr>
                                      <p:to>
                                        <p:strVal val="visible"/>
                                      </p:to>
                                    </p:set>
                                  </p:childTnLst>
                                </p:cTn>
                              </p:par>
                              <p:par>
                                <p:cTn id="223" presetID="1" presetClass="exit" presetSubtype="0" fill="hold" grpId="1" nodeType="withEffect">
                                  <p:stCondLst>
                                    <p:cond delay="55000"/>
                                  </p:stCondLst>
                                  <p:childTnLst>
                                    <p:set>
                                      <p:cBhvr>
                                        <p:cTn id="224" dur="1" fill="hold">
                                          <p:stCondLst>
                                            <p:cond delay="0"/>
                                          </p:stCondLst>
                                        </p:cTn>
                                        <p:tgtEl>
                                          <p:spTgt spid="181"/>
                                        </p:tgtEl>
                                        <p:attrNameLst>
                                          <p:attrName>style.visibility</p:attrName>
                                        </p:attrNameLst>
                                      </p:cBhvr>
                                      <p:to>
                                        <p:strVal val="hidden"/>
                                      </p:to>
                                    </p:set>
                                  </p:childTnLst>
                                </p:cTn>
                              </p:par>
                              <p:par>
                                <p:cTn id="225" presetID="1" presetClass="entr" presetSubtype="0" fill="hold" grpId="0" nodeType="withEffect">
                                  <p:stCondLst>
                                    <p:cond delay="55000"/>
                                  </p:stCondLst>
                                  <p:childTnLst>
                                    <p:set>
                                      <p:cBhvr>
                                        <p:cTn id="226" dur="1" fill="hold">
                                          <p:stCondLst>
                                            <p:cond delay="0"/>
                                          </p:stCondLst>
                                        </p:cTn>
                                        <p:tgtEl>
                                          <p:spTgt spid="182"/>
                                        </p:tgtEl>
                                        <p:attrNameLst>
                                          <p:attrName>style.visibility</p:attrName>
                                        </p:attrNameLst>
                                      </p:cBhvr>
                                      <p:to>
                                        <p:strVal val="visible"/>
                                      </p:to>
                                    </p:set>
                                  </p:childTnLst>
                                </p:cTn>
                              </p:par>
                              <p:par>
                                <p:cTn id="227" presetID="1" presetClass="exit" presetSubtype="0" fill="hold" grpId="1" nodeType="withEffect">
                                  <p:stCondLst>
                                    <p:cond delay="56000"/>
                                  </p:stCondLst>
                                  <p:childTnLst>
                                    <p:set>
                                      <p:cBhvr>
                                        <p:cTn id="228" dur="1" fill="hold">
                                          <p:stCondLst>
                                            <p:cond delay="0"/>
                                          </p:stCondLst>
                                        </p:cTn>
                                        <p:tgtEl>
                                          <p:spTgt spid="182"/>
                                        </p:tgtEl>
                                        <p:attrNameLst>
                                          <p:attrName>style.visibility</p:attrName>
                                        </p:attrNameLst>
                                      </p:cBhvr>
                                      <p:to>
                                        <p:strVal val="hidden"/>
                                      </p:to>
                                    </p:set>
                                  </p:childTnLst>
                                </p:cTn>
                              </p:par>
                              <p:par>
                                <p:cTn id="229" presetID="1" presetClass="entr" presetSubtype="0" fill="hold" grpId="0" nodeType="withEffect">
                                  <p:stCondLst>
                                    <p:cond delay="56000"/>
                                  </p:stCondLst>
                                  <p:childTnLst>
                                    <p:set>
                                      <p:cBhvr>
                                        <p:cTn id="230" dur="1" fill="hold">
                                          <p:stCondLst>
                                            <p:cond delay="0"/>
                                          </p:stCondLst>
                                        </p:cTn>
                                        <p:tgtEl>
                                          <p:spTgt spid="183"/>
                                        </p:tgtEl>
                                        <p:attrNameLst>
                                          <p:attrName>style.visibility</p:attrName>
                                        </p:attrNameLst>
                                      </p:cBhvr>
                                      <p:to>
                                        <p:strVal val="visible"/>
                                      </p:to>
                                    </p:set>
                                  </p:childTnLst>
                                </p:cTn>
                              </p:par>
                              <p:par>
                                <p:cTn id="231" presetID="1" presetClass="exit" presetSubtype="0" fill="hold" grpId="1" nodeType="withEffect">
                                  <p:stCondLst>
                                    <p:cond delay="57000"/>
                                  </p:stCondLst>
                                  <p:childTnLst>
                                    <p:set>
                                      <p:cBhvr>
                                        <p:cTn id="232" dur="1" fill="hold">
                                          <p:stCondLst>
                                            <p:cond delay="0"/>
                                          </p:stCondLst>
                                        </p:cTn>
                                        <p:tgtEl>
                                          <p:spTgt spid="183"/>
                                        </p:tgtEl>
                                        <p:attrNameLst>
                                          <p:attrName>style.visibility</p:attrName>
                                        </p:attrNameLst>
                                      </p:cBhvr>
                                      <p:to>
                                        <p:strVal val="hidden"/>
                                      </p:to>
                                    </p:set>
                                  </p:childTnLst>
                                </p:cTn>
                              </p:par>
                              <p:par>
                                <p:cTn id="233" presetID="1" presetClass="entr" presetSubtype="0" fill="hold" grpId="0" nodeType="withEffect">
                                  <p:stCondLst>
                                    <p:cond delay="57000"/>
                                  </p:stCondLst>
                                  <p:childTnLst>
                                    <p:set>
                                      <p:cBhvr>
                                        <p:cTn id="234" dur="1" fill="hold">
                                          <p:stCondLst>
                                            <p:cond delay="0"/>
                                          </p:stCondLst>
                                        </p:cTn>
                                        <p:tgtEl>
                                          <p:spTgt spid="184"/>
                                        </p:tgtEl>
                                        <p:attrNameLst>
                                          <p:attrName>style.visibility</p:attrName>
                                        </p:attrNameLst>
                                      </p:cBhvr>
                                      <p:to>
                                        <p:strVal val="visible"/>
                                      </p:to>
                                    </p:set>
                                  </p:childTnLst>
                                </p:cTn>
                              </p:par>
                              <p:par>
                                <p:cTn id="235" presetID="1" presetClass="exit" presetSubtype="0" fill="hold" grpId="1" nodeType="withEffect">
                                  <p:stCondLst>
                                    <p:cond delay="58000"/>
                                  </p:stCondLst>
                                  <p:childTnLst>
                                    <p:set>
                                      <p:cBhvr>
                                        <p:cTn id="236" dur="1" fill="hold">
                                          <p:stCondLst>
                                            <p:cond delay="0"/>
                                          </p:stCondLst>
                                        </p:cTn>
                                        <p:tgtEl>
                                          <p:spTgt spid="184"/>
                                        </p:tgtEl>
                                        <p:attrNameLst>
                                          <p:attrName>style.visibility</p:attrName>
                                        </p:attrNameLst>
                                      </p:cBhvr>
                                      <p:to>
                                        <p:strVal val="hidden"/>
                                      </p:to>
                                    </p:set>
                                  </p:childTnLst>
                                </p:cTn>
                              </p:par>
                              <p:par>
                                <p:cTn id="237" presetID="1" presetClass="entr" presetSubtype="0" fill="hold" grpId="0" nodeType="withEffect">
                                  <p:stCondLst>
                                    <p:cond delay="58000"/>
                                  </p:stCondLst>
                                  <p:childTnLst>
                                    <p:set>
                                      <p:cBhvr>
                                        <p:cTn id="238" dur="1" fill="hold">
                                          <p:stCondLst>
                                            <p:cond delay="0"/>
                                          </p:stCondLst>
                                        </p:cTn>
                                        <p:tgtEl>
                                          <p:spTgt spid="185"/>
                                        </p:tgtEl>
                                        <p:attrNameLst>
                                          <p:attrName>style.visibility</p:attrName>
                                        </p:attrNameLst>
                                      </p:cBhvr>
                                      <p:to>
                                        <p:strVal val="visible"/>
                                      </p:to>
                                    </p:set>
                                  </p:childTnLst>
                                </p:cTn>
                              </p:par>
                              <p:par>
                                <p:cTn id="239" presetID="1" presetClass="exit" presetSubtype="0" fill="hold" grpId="1" nodeType="withEffect">
                                  <p:stCondLst>
                                    <p:cond delay="59000"/>
                                  </p:stCondLst>
                                  <p:childTnLst>
                                    <p:set>
                                      <p:cBhvr>
                                        <p:cTn id="240" dur="1" fill="hold">
                                          <p:stCondLst>
                                            <p:cond delay="0"/>
                                          </p:stCondLst>
                                        </p:cTn>
                                        <p:tgtEl>
                                          <p:spTgt spid="185"/>
                                        </p:tgtEl>
                                        <p:attrNameLst>
                                          <p:attrName>style.visibility</p:attrName>
                                        </p:attrNameLst>
                                      </p:cBhvr>
                                      <p:to>
                                        <p:strVal val="hidden"/>
                                      </p:to>
                                    </p:set>
                                  </p:childTnLst>
                                </p:cTn>
                              </p:par>
                              <p:par>
                                <p:cTn id="241" presetID="1" presetClass="entr" presetSubtype="0" fill="hold" grpId="0" nodeType="withEffect">
                                  <p:stCondLst>
                                    <p:cond delay="59000"/>
                                  </p:stCondLst>
                                  <p:childTnLst>
                                    <p:set>
                                      <p:cBhvr>
                                        <p:cTn id="242"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7" grpId="1"/>
      <p:bldP spid="128" grpId="0"/>
      <p:bldP spid="128" grpId="1"/>
      <p:bldP spid="129" grpId="0"/>
      <p:bldP spid="129" grpId="1"/>
      <p:bldP spid="130" grpId="0"/>
      <p:bldP spid="130" grpId="1"/>
      <p:bldP spid="131" grpId="0"/>
      <p:bldP spid="131" grpId="1"/>
      <p:bldP spid="132" grpId="0"/>
      <p:bldP spid="132" grpId="1"/>
      <p:bldP spid="133" grpId="0"/>
      <p:bldP spid="133" grpId="1"/>
      <p:bldP spid="134" grpId="0"/>
      <p:bldP spid="134" grpId="1"/>
      <p:bldP spid="135" grpId="0"/>
      <p:bldP spid="135" grpId="1"/>
      <p:bldP spid="136" grpId="0"/>
      <p:bldP spid="136" grpId="1"/>
      <p:bldP spid="137" grpId="0"/>
      <p:bldP spid="137" grpId="1"/>
      <p:bldP spid="138" grpId="0"/>
      <p:bldP spid="138" grpId="1"/>
      <p:bldP spid="139" grpId="0"/>
      <p:bldP spid="139" grpId="1"/>
      <p:bldP spid="140" grpId="0"/>
      <p:bldP spid="140" grpId="1"/>
      <p:bldP spid="141" grpId="0"/>
      <p:bldP spid="141" grpId="1"/>
      <p:bldP spid="142" grpId="0"/>
      <p:bldP spid="142" grpId="1"/>
      <p:bldP spid="143" grpId="0"/>
      <p:bldP spid="143" grpId="1"/>
      <p:bldP spid="144" grpId="0"/>
      <p:bldP spid="144" grpId="1"/>
      <p:bldP spid="145" grpId="0"/>
      <p:bldP spid="145" grpId="1"/>
      <p:bldP spid="146" grpId="0"/>
      <p:bldP spid="146" grpId="1"/>
      <p:bldP spid="147" grpId="0"/>
      <p:bldP spid="147" grpId="1"/>
      <p:bldP spid="148" grpId="0"/>
      <p:bldP spid="148" grpId="1"/>
      <p:bldP spid="149" grpId="0"/>
      <p:bldP spid="149" grpId="1"/>
      <p:bldP spid="150" grpId="0"/>
      <p:bldP spid="150" grpId="1"/>
      <p:bldP spid="151" grpId="0"/>
      <p:bldP spid="151" grpId="1"/>
      <p:bldP spid="152" grpId="0"/>
      <p:bldP spid="152" grpId="1"/>
      <p:bldP spid="153" grpId="0"/>
      <p:bldP spid="153" grpId="1"/>
      <p:bldP spid="154" grpId="0"/>
      <p:bldP spid="154" grpId="1"/>
      <p:bldP spid="155" grpId="0"/>
      <p:bldP spid="155" grpId="1"/>
      <p:bldP spid="156" grpId="0"/>
      <p:bldP spid="156" grpId="1"/>
      <p:bldP spid="157" grpId="0"/>
      <p:bldP spid="157" grpId="1"/>
      <p:bldP spid="158" grpId="0"/>
      <p:bldP spid="158" grpId="1"/>
      <p:bldP spid="159" grpId="0"/>
      <p:bldP spid="159" grpId="1"/>
      <p:bldP spid="160" grpId="0"/>
      <p:bldP spid="160" grpId="1"/>
      <p:bldP spid="161" grpId="0"/>
      <p:bldP spid="161" grpId="1"/>
      <p:bldP spid="162" grpId="0"/>
      <p:bldP spid="162" grpId="1"/>
      <p:bldP spid="163" grpId="0"/>
      <p:bldP spid="163" grpId="1"/>
      <p:bldP spid="164" grpId="0"/>
      <p:bldP spid="164" grpId="1"/>
      <p:bldP spid="165" grpId="0"/>
      <p:bldP spid="165" grpId="1"/>
      <p:bldP spid="166" grpId="0"/>
      <p:bldP spid="166" grpId="1"/>
      <p:bldP spid="167" grpId="0"/>
      <p:bldP spid="167" grpId="1"/>
      <p:bldP spid="168" grpId="0"/>
      <p:bldP spid="168" grpId="1"/>
      <p:bldP spid="169" grpId="0"/>
      <p:bldP spid="169" grpId="1"/>
      <p:bldP spid="170" grpId="0"/>
      <p:bldP spid="170" grpId="1"/>
      <p:bldP spid="171" grpId="0"/>
      <p:bldP spid="171" grpId="1"/>
      <p:bldP spid="172" grpId="0"/>
      <p:bldP spid="172" grpId="1"/>
      <p:bldP spid="173" grpId="0"/>
      <p:bldP spid="173" grpId="1"/>
      <p:bldP spid="174" grpId="0"/>
      <p:bldP spid="174" grpId="1"/>
      <p:bldP spid="175" grpId="0"/>
      <p:bldP spid="175" grpId="1"/>
      <p:bldP spid="176" grpId="0"/>
      <p:bldP spid="176" grpId="1"/>
      <p:bldP spid="177" grpId="0"/>
      <p:bldP spid="177" grpId="1"/>
      <p:bldP spid="178" grpId="0"/>
      <p:bldP spid="178" grpId="1"/>
      <p:bldP spid="179" grpId="0"/>
      <p:bldP spid="179" grpId="1"/>
      <p:bldP spid="180" grpId="0"/>
      <p:bldP spid="180" grpId="1"/>
      <p:bldP spid="181" grpId="0"/>
      <p:bldP spid="181" grpId="1"/>
      <p:bldP spid="182" grpId="0"/>
      <p:bldP spid="182" grpId="1"/>
      <p:bldP spid="183" grpId="0"/>
      <p:bldP spid="183" grpId="1"/>
      <p:bldP spid="184" grpId="0"/>
      <p:bldP spid="184" grpId="1"/>
      <p:bldP spid="185" grpId="0"/>
      <p:bldP spid="185" grpId="1"/>
      <p:bldP spid="18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2"/>
          <p:cNvSpPr txBox="1">
            <a:spLocks noChangeArrowheads="1"/>
          </p:cNvSpPr>
          <p:nvPr/>
        </p:nvSpPr>
        <p:spPr bwMode="auto">
          <a:xfrm>
            <a:off x="1643063" y="2806700"/>
            <a:ext cx="28527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contourW="1270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06</a:t>
            </a:r>
          </a:p>
        </p:txBody>
      </p:sp>
      <p:sp>
        <p:nvSpPr>
          <p:cNvPr id="67" name="TextBox 66"/>
          <p:cNvSpPr txBox="1"/>
          <p:nvPr/>
        </p:nvSpPr>
        <p:spPr>
          <a:xfrm>
            <a:off x="4259012" y="3073397"/>
            <a:ext cx="685800" cy="1569660"/>
          </a:xfrm>
          <a:prstGeom prst="rect">
            <a:avLst/>
          </a:prstGeom>
          <a:noFill/>
        </p:spPr>
        <p:txBody>
          <a:bodyPr wrap="square" rtlCol="0">
            <a:spAutoFit/>
            <a:scene3d>
              <a:camera prst="orthographicFront"/>
              <a:lightRig rig="threePt" dir="t"/>
            </a:scene3d>
            <a:sp3d extrusionH="57150" contourW="12700">
              <a:bevelT w="38100" h="38100"/>
            </a:sp3d>
          </a:bodyPr>
          <a:lstStyle/>
          <a:p>
            <a:r>
              <a:rPr lang="en-US" sz="9600" dirty="0" smtClean="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rPr>
              <a:t>:</a:t>
            </a:r>
            <a:endParaRPr lang="en-US" sz="9600" dirty="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endParaRPr>
          </a:p>
        </p:txBody>
      </p:sp>
      <p:sp>
        <p:nvSpPr>
          <p:cNvPr id="69" name="TextBox 68"/>
          <p:cNvSpPr txBox="1"/>
          <p:nvPr/>
        </p:nvSpPr>
        <p:spPr>
          <a:xfrm>
            <a:off x="1972383" y="6096000"/>
            <a:ext cx="5656434" cy="369332"/>
          </a:xfrm>
          <a:prstGeom prst="rect">
            <a:avLst/>
          </a:prstGeom>
          <a:noFill/>
        </p:spPr>
        <p:txBody>
          <a:bodyPr wrap="square" rtlCol="0">
            <a:spAutoFit/>
          </a:bodyPr>
          <a:lstStyle/>
          <a:p>
            <a:pPr algn="ctr"/>
            <a:r>
              <a:rPr lang="en-US" dirty="0"/>
              <a:t>Delete </a:t>
            </a:r>
            <a:r>
              <a:rPr lang="en-US" dirty="0" smtClean="0"/>
              <a:t>slides </a:t>
            </a:r>
            <a:r>
              <a:rPr lang="en-US" dirty="0"/>
              <a:t>(1 - </a:t>
            </a:r>
            <a:r>
              <a:rPr lang="en-US" dirty="0" smtClean="0"/>
              <a:t>3) </a:t>
            </a:r>
            <a:r>
              <a:rPr lang="en-US" dirty="0"/>
              <a:t>for a </a:t>
            </a:r>
            <a:r>
              <a:rPr lang="en-US" dirty="0" smtClean="0"/>
              <a:t>seven </a:t>
            </a:r>
            <a:r>
              <a:rPr lang="en-US" dirty="0"/>
              <a:t>minute countdown</a:t>
            </a:r>
          </a:p>
        </p:txBody>
      </p:sp>
      <p:sp>
        <p:nvSpPr>
          <p:cNvPr id="127" name="5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59</a:t>
            </a:r>
          </a:p>
        </p:txBody>
      </p:sp>
      <p:sp>
        <p:nvSpPr>
          <p:cNvPr id="128" name="5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58</a:t>
            </a:r>
          </a:p>
        </p:txBody>
      </p:sp>
      <p:sp>
        <p:nvSpPr>
          <p:cNvPr id="129" name="5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57</a:t>
            </a:r>
          </a:p>
        </p:txBody>
      </p:sp>
      <p:sp>
        <p:nvSpPr>
          <p:cNvPr id="130" name="5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56</a:t>
            </a:r>
          </a:p>
        </p:txBody>
      </p:sp>
      <p:sp>
        <p:nvSpPr>
          <p:cNvPr id="131" name="5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55</a:t>
            </a:r>
          </a:p>
        </p:txBody>
      </p:sp>
      <p:sp>
        <p:nvSpPr>
          <p:cNvPr id="132" name="5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54</a:t>
            </a:r>
          </a:p>
        </p:txBody>
      </p:sp>
      <p:sp>
        <p:nvSpPr>
          <p:cNvPr id="133" name="5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53</a:t>
            </a:r>
          </a:p>
        </p:txBody>
      </p:sp>
      <p:sp>
        <p:nvSpPr>
          <p:cNvPr id="134" name="5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52</a:t>
            </a:r>
          </a:p>
        </p:txBody>
      </p:sp>
      <p:sp>
        <p:nvSpPr>
          <p:cNvPr id="135" name="5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51</a:t>
            </a:r>
          </a:p>
        </p:txBody>
      </p:sp>
      <p:sp>
        <p:nvSpPr>
          <p:cNvPr id="136" name="5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50</a:t>
            </a:r>
          </a:p>
        </p:txBody>
      </p:sp>
      <p:sp>
        <p:nvSpPr>
          <p:cNvPr id="137" name="4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49</a:t>
            </a:r>
          </a:p>
        </p:txBody>
      </p:sp>
      <p:sp>
        <p:nvSpPr>
          <p:cNvPr id="138" name="4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48</a:t>
            </a:r>
          </a:p>
        </p:txBody>
      </p:sp>
      <p:sp>
        <p:nvSpPr>
          <p:cNvPr id="139" name="4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47</a:t>
            </a:r>
          </a:p>
        </p:txBody>
      </p:sp>
      <p:sp>
        <p:nvSpPr>
          <p:cNvPr id="140" name="4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46</a:t>
            </a:r>
          </a:p>
        </p:txBody>
      </p:sp>
      <p:sp>
        <p:nvSpPr>
          <p:cNvPr id="141" name="4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45</a:t>
            </a:r>
          </a:p>
        </p:txBody>
      </p:sp>
      <p:sp>
        <p:nvSpPr>
          <p:cNvPr id="142" name="4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44</a:t>
            </a:r>
          </a:p>
        </p:txBody>
      </p:sp>
      <p:sp>
        <p:nvSpPr>
          <p:cNvPr id="143" name="4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43</a:t>
            </a:r>
          </a:p>
        </p:txBody>
      </p:sp>
      <p:sp>
        <p:nvSpPr>
          <p:cNvPr id="144" name="4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42</a:t>
            </a:r>
          </a:p>
        </p:txBody>
      </p:sp>
      <p:sp>
        <p:nvSpPr>
          <p:cNvPr id="145" name="4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41</a:t>
            </a:r>
          </a:p>
        </p:txBody>
      </p:sp>
      <p:sp>
        <p:nvSpPr>
          <p:cNvPr id="146" name="4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40</a:t>
            </a:r>
          </a:p>
        </p:txBody>
      </p:sp>
      <p:sp>
        <p:nvSpPr>
          <p:cNvPr id="147" name="3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39</a:t>
            </a:r>
          </a:p>
        </p:txBody>
      </p:sp>
      <p:sp>
        <p:nvSpPr>
          <p:cNvPr id="148" name="3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38</a:t>
            </a:r>
            <a:endParaRPr lang="en-US" sz="13800" b="1" dirty="0">
              <a:ln w="28575">
                <a:solidFill>
                  <a:srgbClr val="92D050"/>
                </a:solidFill>
              </a:ln>
              <a:solidFill>
                <a:schemeClr val="bg1"/>
              </a:solidFill>
              <a:effectLst/>
              <a:latin typeface="Verdana" pitchFamily="34" charset="0"/>
            </a:endParaRPr>
          </a:p>
        </p:txBody>
      </p:sp>
      <p:sp>
        <p:nvSpPr>
          <p:cNvPr id="149" name="3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37</a:t>
            </a:r>
          </a:p>
        </p:txBody>
      </p:sp>
      <p:sp>
        <p:nvSpPr>
          <p:cNvPr id="150" name="3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36</a:t>
            </a:r>
          </a:p>
        </p:txBody>
      </p:sp>
      <p:sp>
        <p:nvSpPr>
          <p:cNvPr id="151" name="3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35</a:t>
            </a:r>
          </a:p>
        </p:txBody>
      </p:sp>
      <p:sp>
        <p:nvSpPr>
          <p:cNvPr id="152" name="3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34</a:t>
            </a:r>
          </a:p>
        </p:txBody>
      </p:sp>
      <p:sp>
        <p:nvSpPr>
          <p:cNvPr id="153" name="3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33</a:t>
            </a:r>
          </a:p>
        </p:txBody>
      </p:sp>
      <p:sp>
        <p:nvSpPr>
          <p:cNvPr id="154" name="3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32</a:t>
            </a:r>
          </a:p>
        </p:txBody>
      </p:sp>
      <p:sp>
        <p:nvSpPr>
          <p:cNvPr id="155" name="3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31</a:t>
            </a:r>
          </a:p>
        </p:txBody>
      </p:sp>
      <p:sp>
        <p:nvSpPr>
          <p:cNvPr id="156" name="3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30</a:t>
            </a:r>
          </a:p>
        </p:txBody>
      </p:sp>
      <p:sp>
        <p:nvSpPr>
          <p:cNvPr id="157" name="2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29</a:t>
            </a:r>
          </a:p>
        </p:txBody>
      </p:sp>
      <p:sp>
        <p:nvSpPr>
          <p:cNvPr id="158" name="2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28</a:t>
            </a:r>
          </a:p>
        </p:txBody>
      </p:sp>
      <p:sp>
        <p:nvSpPr>
          <p:cNvPr id="159" name="2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27</a:t>
            </a:r>
          </a:p>
        </p:txBody>
      </p:sp>
      <p:sp>
        <p:nvSpPr>
          <p:cNvPr id="160" name="2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26</a:t>
            </a:r>
          </a:p>
        </p:txBody>
      </p:sp>
      <p:sp>
        <p:nvSpPr>
          <p:cNvPr id="161" name="2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25</a:t>
            </a:r>
          </a:p>
        </p:txBody>
      </p:sp>
      <p:sp>
        <p:nvSpPr>
          <p:cNvPr id="162" name="2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24</a:t>
            </a:r>
          </a:p>
        </p:txBody>
      </p:sp>
      <p:sp>
        <p:nvSpPr>
          <p:cNvPr id="163" name="2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23</a:t>
            </a:r>
          </a:p>
        </p:txBody>
      </p:sp>
      <p:sp>
        <p:nvSpPr>
          <p:cNvPr id="164" name="2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22</a:t>
            </a:r>
          </a:p>
        </p:txBody>
      </p:sp>
      <p:sp>
        <p:nvSpPr>
          <p:cNvPr id="165" name="2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21</a:t>
            </a:r>
          </a:p>
        </p:txBody>
      </p:sp>
      <p:sp>
        <p:nvSpPr>
          <p:cNvPr id="166" name="2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20</a:t>
            </a:r>
          </a:p>
        </p:txBody>
      </p:sp>
      <p:sp>
        <p:nvSpPr>
          <p:cNvPr id="167" name="1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19</a:t>
            </a:r>
          </a:p>
        </p:txBody>
      </p:sp>
      <p:sp>
        <p:nvSpPr>
          <p:cNvPr id="168" name="1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18</a:t>
            </a:r>
          </a:p>
        </p:txBody>
      </p:sp>
      <p:sp>
        <p:nvSpPr>
          <p:cNvPr id="169" name="1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17</a:t>
            </a:r>
          </a:p>
        </p:txBody>
      </p:sp>
      <p:sp>
        <p:nvSpPr>
          <p:cNvPr id="170" name="1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16</a:t>
            </a:r>
          </a:p>
        </p:txBody>
      </p:sp>
      <p:sp>
        <p:nvSpPr>
          <p:cNvPr id="171" name="1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15</a:t>
            </a:r>
          </a:p>
        </p:txBody>
      </p:sp>
      <p:sp>
        <p:nvSpPr>
          <p:cNvPr id="172" name="1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14</a:t>
            </a:r>
            <a:endParaRPr lang="en-US" sz="13800" b="1" dirty="0">
              <a:ln w="28575">
                <a:solidFill>
                  <a:srgbClr val="92D050"/>
                </a:solidFill>
              </a:ln>
              <a:solidFill>
                <a:schemeClr val="bg1"/>
              </a:solidFill>
              <a:effectLst/>
              <a:latin typeface="Verdana" pitchFamily="34" charset="0"/>
            </a:endParaRPr>
          </a:p>
        </p:txBody>
      </p:sp>
      <p:sp>
        <p:nvSpPr>
          <p:cNvPr id="173" name="1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13</a:t>
            </a:r>
          </a:p>
        </p:txBody>
      </p:sp>
      <p:sp>
        <p:nvSpPr>
          <p:cNvPr id="174" name="1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12</a:t>
            </a:r>
          </a:p>
        </p:txBody>
      </p:sp>
      <p:sp>
        <p:nvSpPr>
          <p:cNvPr id="175" name="1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11</a:t>
            </a:r>
          </a:p>
        </p:txBody>
      </p:sp>
      <p:sp>
        <p:nvSpPr>
          <p:cNvPr id="176" name="1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10</a:t>
            </a:r>
          </a:p>
        </p:txBody>
      </p:sp>
      <p:sp>
        <p:nvSpPr>
          <p:cNvPr id="177" name="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09</a:t>
            </a:r>
          </a:p>
        </p:txBody>
      </p:sp>
      <p:sp>
        <p:nvSpPr>
          <p:cNvPr id="178" name="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08</a:t>
            </a:r>
          </a:p>
        </p:txBody>
      </p:sp>
      <p:sp>
        <p:nvSpPr>
          <p:cNvPr id="179" name="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07</a:t>
            </a:r>
          </a:p>
        </p:txBody>
      </p:sp>
      <p:sp>
        <p:nvSpPr>
          <p:cNvPr id="180" name="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06</a:t>
            </a:r>
          </a:p>
        </p:txBody>
      </p:sp>
      <p:sp>
        <p:nvSpPr>
          <p:cNvPr id="181" name="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05</a:t>
            </a:r>
          </a:p>
        </p:txBody>
      </p:sp>
      <p:sp>
        <p:nvSpPr>
          <p:cNvPr id="182" name="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04</a:t>
            </a:r>
          </a:p>
        </p:txBody>
      </p:sp>
      <p:sp>
        <p:nvSpPr>
          <p:cNvPr id="183" name="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03</a:t>
            </a:r>
          </a:p>
        </p:txBody>
      </p:sp>
      <p:sp>
        <p:nvSpPr>
          <p:cNvPr id="184" name="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02</a:t>
            </a:r>
          </a:p>
        </p:txBody>
      </p:sp>
      <p:sp>
        <p:nvSpPr>
          <p:cNvPr id="185" name="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01</a:t>
            </a:r>
          </a:p>
        </p:txBody>
      </p:sp>
      <p:sp>
        <p:nvSpPr>
          <p:cNvPr id="186" name="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00</a:t>
            </a:r>
          </a:p>
        </p:txBody>
      </p:sp>
      <p:sp>
        <p:nvSpPr>
          <p:cNvPr id="65" name="TextBox 64"/>
          <p:cNvSpPr txBox="1"/>
          <p:nvPr/>
        </p:nvSpPr>
        <p:spPr>
          <a:xfrm>
            <a:off x="1568370" y="73223"/>
            <a:ext cx="6464460" cy="307777"/>
          </a:xfrm>
          <a:prstGeom prst="rect">
            <a:avLst/>
          </a:prstGeom>
          <a:noFill/>
        </p:spPr>
        <p:txBody>
          <a:bodyPr wrap="square" rtlCol="0">
            <a:spAutoFit/>
          </a:bodyPr>
          <a:lstStyle/>
          <a:p>
            <a:pPr algn="ctr"/>
            <a:r>
              <a:rPr lang="en-US" sz="1400" dirty="0" smtClean="0">
                <a:solidFill>
                  <a:srgbClr val="FFFF00"/>
                </a:solidFill>
              </a:rPr>
              <a:t>*Note* animated backgrounds may slightly delay slide transitions</a:t>
            </a:r>
            <a:endParaRPr lang="en-US" sz="1400" dirty="0">
              <a:solidFill>
                <a:srgbClr val="FFFF00"/>
              </a:solidFill>
            </a:endParaRPr>
          </a:p>
        </p:txBody>
      </p:sp>
    </p:spTree>
    <p:extLst>
      <p:ext uri="{BB962C8B-B14F-4D97-AF65-F5344CB8AC3E}">
        <p14:creationId xmlns:p14="http://schemas.microsoft.com/office/powerpoint/2010/main" val="3509094121"/>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xit" presetSubtype="0" fill="hold" grpId="1" nodeType="withEffect">
                                  <p:stCondLst>
                                    <p:cond delay="1000"/>
                                  </p:stCondLst>
                                  <p:childTnLst>
                                    <p:set>
                                      <p:cBhvr>
                                        <p:cTn id="8" dur="1" fill="hold">
                                          <p:stCondLst>
                                            <p:cond delay="0"/>
                                          </p:stCondLst>
                                        </p:cTn>
                                        <p:tgtEl>
                                          <p:spTgt spid="127"/>
                                        </p:tgtEl>
                                        <p:attrNameLst>
                                          <p:attrName>style.visibility</p:attrName>
                                        </p:attrNameLst>
                                      </p:cBhvr>
                                      <p:to>
                                        <p:strVal val="hidden"/>
                                      </p:to>
                                    </p:set>
                                  </p:childTnLst>
                                </p:cTn>
                              </p:par>
                              <p:par>
                                <p:cTn id="9" presetID="1" presetClass="entr" presetSubtype="0" fill="hold" grpId="0" nodeType="withEffect">
                                  <p:stCondLst>
                                    <p:cond delay="100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xit" presetSubtype="0" fill="hold" grpId="1" nodeType="withEffect">
                                  <p:stCondLst>
                                    <p:cond delay="2000"/>
                                  </p:stCondLst>
                                  <p:childTnLst>
                                    <p:set>
                                      <p:cBhvr>
                                        <p:cTn id="12" dur="1" fill="hold">
                                          <p:stCondLst>
                                            <p:cond delay="0"/>
                                          </p:stCondLst>
                                        </p:cTn>
                                        <p:tgtEl>
                                          <p:spTgt spid="128"/>
                                        </p:tgtEl>
                                        <p:attrNameLst>
                                          <p:attrName>style.visibility</p:attrName>
                                        </p:attrNameLst>
                                      </p:cBhvr>
                                      <p:to>
                                        <p:strVal val="hidden"/>
                                      </p:to>
                                    </p:set>
                                  </p:childTnLst>
                                </p:cTn>
                              </p:par>
                              <p:par>
                                <p:cTn id="13" presetID="1" presetClass="entr" presetSubtype="0" fill="hold" grpId="0" nodeType="withEffect">
                                  <p:stCondLst>
                                    <p:cond delay="2000"/>
                                  </p:stCondLst>
                                  <p:childTnLst>
                                    <p:set>
                                      <p:cBhvr>
                                        <p:cTn id="14" dur="1" fill="hold">
                                          <p:stCondLst>
                                            <p:cond delay="0"/>
                                          </p:stCondLst>
                                        </p:cTn>
                                        <p:tgtEl>
                                          <p:spTgt spid="129"/>
                                        </p:tgtEl>
                                        <p:attrNameLst>
                                          <p:attrName>style.visibility</p:attrName>
                                        </p:attrNameLst>
                                      </p:cBhvr>
                                      <p:to>
                                        <p:strVal val="visible"/>
                                      </p:to>
                                    </p:set>
                                  </p:childTnLst>
                                </p:cTn>
                              </p:par>
                              <p:par>
                                <p:cTn id="15" presetID="1" presetClass="exit" presetSubtype="0" fill="hold" grpId="1" nodeType="withEffect">
                                  <p:stCondLst>
                                    <p:cond delay="3000"/>
                                  </p:stCondLst>
                                  <p:childTnLst>
                                    <p:set>
                                      <p:cBhvr>
                                        <p:cTn id="16" dur="1" fill="hold">
                                          <p:stCondLst>
                                            <p:cond delay="0"/>
                                          </p:stCondLst>
                                        </p:cTn>
                                        <p:tgtEl>
                                          <p:spTgt spid="129"/>
                                        </p:tgtEl>
                                        <p:attrNameLst>
                                          <p:attrName>style.visibility</p:attrName>
                                        </p:attrNameLst>
                                      </p:cBhvr>
                                      <p:to>
                                        <p:strVal val="hidden"/>
                                      </p:to>
                                    </p:set>
                                  </p:childTnLst>
                                </p:cTn>
                              </p:par>
                              <p:par>
                                <p:cTn id="17" presetID="1" presetClass="entr" presetSubtype="0" fill="hold" grpId="0" nodeType="withEffect">
                                  <p:stCondLst>
                                    <p:cond delay="3000"/>
                                  </p:stCondLst>
                                  <p:childTnLst>
                                    <p:set>
                                      <p:cBhvr>
                                        <p:cTn id="18" dur="1" fill="hold">
                                          <p:stCondLst>
                                            <p:cond delay="0"/>
                                          </p:stCondLst>
                                        </p:cTn>
                                        <p:tgtEl>
                                          <p:spTgt spid="130"/>
                                        </p:tgtEl>
                                        <p:attrNameLst>
                                          <p:attrName>style.visibility</p:attrName>
                                        </p:attrNameLst>
                                      </p:cBhvr>
                                      <p:to>
                                        <p:strVal val="visible"/>
                                      </p:to>
                                    </p:set>
                                  </p:childTnLst>
                                </p:cTn>
                              </p:par>
                              <p:par>
                                <p:cTn id="19" presetID="1" presetClass="exit" presetSubtype="0" fill="hold" grpId="1" nodeType="withEffect">
                                  <p:stCondLst>
                                    <p:cond delay="4000"/>
                                  </p:stCondLst>
                                  <p:childTnLst>
                                    <p:set>
                                      <p:cBhvr>
                                        <p:cTn id="20" dur="1" fill="hold">
                                          <p:stCondLst>
                                            <p:cond delay="0"/>
                                          </p:stCondLst>
                                        </p:cTn>
                                        <p:tgtEl>
                                          <p:spTgt spid="130"/>
                                        </p:tgtEl>
                                        <p:attrNameLst>
                                          <p:attrName>style.visibility</p:attrName>
                                        </p:attrNameLst>
                                      </p:cBhvr>
                                      <p:to>
                                        <p:strVal val="hidden"/>
                                      </p:to>
                                    </p:set>
                                  </p:childTnLst>
                                </p:cTn>
                              </p:par>
                              <p:par>
                                <p:cTn id="21" presetID="1" presetClass="entr" presetSubtype="0" fill="hold" grpId="0" nodeType="withEffect">
                                  <p:stCondLst>
                                    <p:cond delay="4000"/>
                                  </p:stCondLst>
                                  <p:childTnLst>
                                    <p:set>
                                      <p:cBhvr>
                                        <p:cTn id="22" dur="1" fill="hold">
                                          <p:stCondLst>
                                            <p:cond delay="0"/>
                                          </p:stCondLst>
                                        </p:cTn>
                                        <p:tgtEl>
                                          <p:spTgt spid="131"/>
                                        </p:tgtEl>
                                        <p:attrNameLst>
                                          <p:attrName>style.visibility</p:attrName>
                                        </p:attrNameLst>
                                      </p:cBhvr>
                                      <p:to>
                                        <p:strVal val="visible"/>
                                      </p:to>
                                    </p:set>
                                  </p:childTnLst>
                                </p:cTn>
                              </p:par>
                              <p:par>
                                <p:cTn id="23" presetID="1" presetClass="exit" presetSubtype="0" fill="hold" grpId="1" nodeType="withEffect">
                                  <p:stCondLst>
                                    <p:cond delay="5000"/>
                                  </p:stCondLst>
                                  <p:childTnLst>
                                    <p:set>
                                      <p:cBhvr>
                                        <p:cTn id="24" dur="1" fill="hold">
                                          <p:stCondLst>
                                            <p:cond delay="0"/>
                                          </p:stCondLst>
                                        </p:cTn>
                                        <p:tgtEl>
                                          <p:spTgt spid="131"/>
                                        </p:tgtEl>
                                        <p:attrNameLst>
                                          <p:attrName>style.visibility</p:attrName>
                                        </p:attrNameLst>
                                      </p:cBhvr>
                                      <p:to>
                                        <p:strVal val="hidden"/>
                                      </p:to>
                                    </p:set>
                                  </p:childTnLst>
                                </p:cTn>
                              </p:par>
                              <p:par>
                                <p:cTn id="25" presetID="1" presetClass="entr" presetSubtype="0" fill="hold" grpId="0" nodeType="withEffect">
                                  <p:stCondLst>
                                    <p:cond delay="5000"/>
                                  </p:stCondLst>
                                  <p:childTnLst>
                                    <p:set>
                                      <p:cBhvr>
                                        <p:cTn id="26" dur="1" fill="hold">
                                          <p:stCondLst>
                                            <p:cond delay="0"/>
                                          </p:stCondLst>
                                        </p:cTn>
                                        <p:tgtEl>
                                          <p:spTgt spid="132"/>
                                        </p:tgtEl>
                                        <p:attrNameLst>
                                          <p:attrName>style.visibility</p:attrName>
                                        </p:attrNameLst>
                                      </p:cBhvr>
                                      <p:to>
                                        <p:strVal val="visible"/>
                                      </p:to>
                                    </p:set>
                                  </p:childTnLst>
                                </p:cTn>
                              </p:par>
                              <p:par>
                                <p:cTn id="27" presetID="1" presetClass="exit" presetSubtype="0" fill="hold" grpId="1" nodeType="withEffect">
                                  <p:stCondLst>
                                    <p:cond delay="6000"/>
                                  </p:stCondLst>
                                  <p:childTnLst>
                                    <p:set>
                                      <p:cBhvr>
                                        <p:cTn id="28" dur="1" fill="hold">
                                          <p:stCondLst>
                                            <p:cond delay="0"/>
                                          </p:stCondLst>
                                        </p:cTn>
                                        <p:tgtEl>
                                          <p:spTgt spid="132"/>
                                        </p:tgtEl>
                                        <p:attrNameLst>
                                          <p:attrName>style.visibility</p:attrName>
                                        </p:attrNameLst>
                                      </p:cBhvr>
                                      <p:to>
                                        <p:strVal val="hidden"/>
                                      </p:to>
                                    </p:set>
                                  </p:childTnLst>
                                </p:cTn>
                              </p:par>
                              <p:par>
                                <p:cTn id="29" presetID="1" presetClass="entr" presetSubtype="0" fill="hold" grpId="0" nodeType="withEffect">
                                  <p:stCondLst>
                                    <p:cond delay="6000"/>
                                  </p:stCondLst>
                                  <p:childTnLst>
                                    <p:set>
                                      <p:cBhvr>
                                        <p:cTn id="30" dur="1" fill="hold">
                                          <p:stCondLst>
                                            <p:cond delay="0"/>
                                          </p:stCondLst>
                                        </p:cTn>
                                        <p:tgtEl>
                                          <p:spTgt spid="133"/>
                                        </p:tgtEl>
                                        <p:attrNameLst>
                                          <p:attrName>style.visibility</p:attrName>
                                        </p:attrNameLst>
                                      </p:cBhvr>
                                      <p:to>
                                        <p:strVal val="visible"/>
                                      </p:to>
                                    </p:set>
                                  </p:childTnLst>
                                </p:cTn>
                              </p:par>
                              <p:par>
                                <p:cTn id="31" presetID="1" presetClass="exit" presetSubtype="0" fill="hold" grpId="1" nodeType="withEffect">
                                  <p:stCondLst>
                                    <p:cond delay="7000"/>
                                  </p:stCondLst>
                                  <p:childTnLst>
                                    <p:set>
                                      <p:cBhvr>
                                        <p:cTn id="32" dur="1" fill="hold">
                                          <p:stCondLst>
                                            <p:cond delay="0"/>
                                          </p:stCondLst>
                                        </p:cTn>
                                        <p:tgtEl>
                                          <p:spTgt spid="133"/>
                                        </p:tgtEl>
                                        <p:attrNameLst>
                                          <p:attrName>style.visibility</p:attrName>
                                        </p:attrNameLst>
                                      </p:cBhvr>
                                      <p:to>
                                        <p:strVal val="hidden"/>
                                      </p:to>
                                    </p:set>
                                  </p:childTnLst>
                                </p:cTn>
                              </p:par>
                              <p:par>
                                <p:cTn id="33" presetID="1" presetClass="entr" presetSubtype="0" fill="hold" grpId="0" nodeType="withEffect">
                                  <p:stCondLst>
                                    <p:cond delay="7000"/>
                                  </p:stCondLst>
                                  <p:childTnLst>
                                    <p:set>
                                      <p:cBhvr>
                                        <p:cTn id="34" dur="1" fill="hold">
                                          <p:stCondLst>
                                            <p:cond delay="0"/>
                                          </p:stCondLst>
                                        </p:cTn>
                                        <p:tgtEl>
                                          <p:spTgt spid="134"/>
                                        </p:tgtEl>
                                        <p:attrNameLst>
                                          <p:attrName>style.visibility</p:attrName>
                                        </p:attrNameLst>
                                      </p:cBhvr>
                                      <p:to>
                                        <p:strVal val="visible"/>
                                      </p:to>
                                    </p:set>
                                  </p:childTnLst>
                                </p:cTn>
                              </p:par>
                              <p:par>
                                <p:cTn id="35" presetID="1" presetClass="exit" presetSubtype="0" fill="hold" grpId="1" nodeType="withEffect">
                                  <p:stCondLst>
                                    <p:cond delay="8000"/>
                                  </p:stCondLst>
                                  <p:childTnLst>
                                    <p:set>
                                      <p:cBhvr>
                                        <p:cTn id="36" dur="1" fill="hold">
                                          <p:stCondLst>
                                            <p:cond delay="0"/>
                                          </p:stCondLst>
                                        </p:cTn>
                                        <p:tgtEl>
                                          <p:spTgt spid="134"/>
                                        </p:tgtEl>
                                        <p:attrNameLst>
                                          <p:attrName>style.visibility</p:attrName>
                                        </p:attrNameLst>
                                      </p:cBhvr>
                                      <p:to>
                                        <p:strVal val="hidden"/>
                                      </p:to>
                                    </p:set>
                                  </p:childTnLst>
                                </p:cTn>
                              </p:par>
                              <p:par>
                                <p:cTn id="37" presetID="1" presetClass="entr" presetSubtype="0" fill="hold" grpId="0" nodeType="withEffect">
                                  <p:stCondLst>
                                    <p:cond delay="8000"/>
                                  </p:stCondLst>
                                  <p:childTnLst>
                                    <p:set>
                                      <p:cBhvr>
                                        <p:cTn id="38" dur="1" fill="hold">
                                          <p:stCondLst>
                                            <p:cond delay="0"/>
                                          </p:stCondLst>
                                        </p:cTn>
                                        <p:tgtEl>
                                          <p:spTgt spid="135"/>
                                        </p:tgtEl>
                                        <p:attrNameLst>
                                          <p:attrName>style.visibility</p:attrName>
                                        </p:attrNameLst>
                                      </p:cBhvr>
                                      <p:to>
                                        <p:strVal val="visible"/>
                                      </p:to>
                                    </p:set>
                                  </p:childTnLst>
                                </p:cTn>
                              </p:par>
                              <p:par>
                                <p:cTn id="39" presetID="1" presetClass="exit" presetSubtype="0" fill="hold" grpId="1" nodeType="withEffect">
                                  <p:stCondLst>
                                    <p:cond delay="9000"/>
                                  </p:stCondLst>
                                  <p:childTnLst>
                                    <p:set>
                                      <p:cBhvr>
                                        <p:cTn id="40" dur="1" fill="hold">
                                          <p:stCondLst>
                                            <p:cond delay="0"/>
                                          </p:stCondLst>
                                        </p:cTn>
                                        <p:tgtEl>
                                          <p:spTgt spid="135"/>
                                        </p:tgtEl>
                                        <p:attrNameLst>
                                          <p:attrName>style.visibility</p:attrName>
                                        </p:attrNameLst>
                                      </p:cBhvr>
                                      <p:to>
                                        <p:strVal val="hidden"/>
                                      </p:to>
                                    </p:set>
                                  </p:childTnLst>
                                </p:cTn>
                              </p:par>
                              <p:par>
                                <p:cTn id="41" presetID="1" presetClass="entr" presetSubtype="0" fill="hold" grpId="0" nodeType="withEffect">
                                  <p:stCondLst>
                                    <p:cond delay="9000"/>
                                  </p:stCondLst>
                                  <p:childTnLst>
                                    <p:set>
                                      <p:cBhvr>
                                        <p:cTn id="42" dur="1" fill="hold">
                                          <p:stCondLst>
                                            <p:cond delay="0"/>
                                          </p:stCondLst>
                                        </p:cTn>
                                        <p:tgtEl>
                                          <p:spTgt spid="136"/>
                                        </p:tgtEl>
                                        <p:attrNameLst>
                                          <p:attrName>style.visibility</p:attrName>
                                        </p:attrNameLst>
                                      </p:cBhvr>
                                      <p:to>
                                        <p:strVal val="visible"/>
                                      </p:to>
                                    </p:set>
                                  </p:childTnLst>
                                </p:cTn>
                              </p:par>
                              <p:par>
                                <p:cTn id="43" presetID="1" presetClass="exit" presetSubtype="0" fill="hold" grpId="1" nodeType="withEffect">
                                  <p:stCondLst>
                                    <p:cond delay="10000"/>
                                  </p:stCondLst>
                                  <p:childTnLst>
                                    <p:set>
                                      <p:cBhvr>
                                        <p:cTn id="44" dur="1" fill="hold">
                                          <p:stCondLst>
                                            <p:cond delay="0"/>
                                          </p:stCondLst>
                                        </p:cTn>
                                        <p:tgtEl>
                                          <p:spTgt spid="136"/>
                                        </p:tgtEl>
                                        <p:attrNameLst>
                                          <p:attrName>style.visibility</p:attrName>
                                        </p:attrNameLst>
                                      </p:cBhvr>
                                      <p:to>
                                        <p:strVal val="hidden"/>
                                      </p:to>
                                    </p:set>
                                  </p:childTnLst>
                                </p:cTn>
                              </p:par>
                              <p:par>
                                <p:cTn id="45" presetID="1" presetClass="entr" presetSubtype="0" fill="hold" grpId="0" nodeType="withEffect">
                                  <p:stCondLst>
                                    <p:cond delay="10000"/>
                                  </p:stCondLst>
                                  <p:childTnLst>
                                    <p:set>
                                      <p:cBhvr>
                                        <p:cTn id="46" dur="1" fill="hold">
                                          <p:stCondLst>
                                            <p:cond delay="0"/>
                                          </p:stCondLst>
                                        </p:cTn>
                                        <p:tgtEl>
                                          <p:spTgt spid="137"/>
                                        </p:tgtEl>
                                        <p:attrNameLst>
                                          <p:attrName>style.visibility</p:attrName>
                                        </p:attrNameLst>
                                      </p:cBhvr>
                                      <p:to>
                                        <p:strVal val="visible"/>
                                      </p:to>
                                    </p:set>
                                  </p:childTnLst>
                                </p:cTn>
                              </p:par>
                              <p:par>
                                <p:cTn id="47" presetID="1" presetClass="exit" presetSubtype="0" fill="hold" grpId="1" nodeType="withEffect">
                                  <p:stCondLst>
                                    <p:cond delay="11000"/>
                                  </p:stCondLst>
                                  <p:childTnLst>
                                    <p:set>
                                      <p:cBhvr>
                                        <p:cTn id="48" dur="1" fill="hold">
                                          <p:stCondLst>
                                            <p:cond delay="0"/>
                                          </p:stCondLst>
                                        </p:cTn>
                                        <p:tgtEl>
                                          <p:spTgt spid="137"/>
                                        </p:tgtEl>
                                        <p:attrNameLst>
                                          <p:attrName>style.visibility</p:attrName>
                                        </p:attrNameLst>
                                      </p:cBhvr>
                                      <p:to>
                                        <p:strVal val="hidden"/>
                                      </p:to>
                                    </p:set>
                                  </p:childTnLst>
                                </p:cTn>
                              </p:par>
                              <p:par>
                                <p:cTn id="49" presetID="1" presetClass="entr" presetSubtype="0" fill="hold" grpId="0" nodeType="withEffect">
                                  <p:stCondLst>
                                    <p:cond delay="11000"/>
                                  </p:stCondLst>
                                  <p:childTnLst>
                                    <p:set>
                                      <p:cBhvr>
                                        <p:cTn id="50" dur="1" fill="hold">
                                          <p:stCondLst>
                                            <p:cond delay="0"/>
                                          </p:stCondLst>
                                        </p:cTn>
                                        <p:tgtEl>
                                          <p:spTgt spid="138"/>
                                        </p:tgtEl>
                                        <p:attrNameLst>
                                          <p:attrName>style.visibility</p:attrName>
                                        </p:attrNameLst>
                                      </p:cBhvr>
                                      <p:to>
                                        <p:strVal val="visible"/>
                                      </p:to>
                                    </p:set>
                                  </p:childTnLst>
                                </p:cTn>
                              </p:par>
                              <p:par>
                                <p:cTn id="51" presetID="1" presetClass="exit" presetSubtype="0" fill="hold" grpId="1" nodeType="withEffect">
                                  <p:stCondLst>
                                    <p:cond delay="12000"/>
                                  </p:stCondLst>
                                  <p:childTnLst>
                                    <p:set>
                                      <p:cBhvr>
                                        <p:cTn id="52" dur="1" fill="hold">
                                          <p:stCondLst>
                                            <p:cond delay="0"/>
                                          </p:stCondLst>
                                        </p:cTn>
                                        <p:tgtEl>
                                          <p:spTgt spid="138"/>
                                        </p:tgtEl>
                                        <p:attrNameLst>
                                          <p:attrName>style.visibility</p:attrName>
                                        </p:attrNameLst>
                                      </p:cBhvr>
                                      <p:to>
                                        <p:strVal val="hidden"/>
                                      </p:to>
                                    </p:set>
                                  </p:childTnLst>
                                </p:cTn>
                              </p:par>
                              <p:par>
                                <p:cTn id="53" presetID="1" presetClass="entr" presetSubtype="0" fill="hold" grpId="0" nodeType="withEffect">
                                  <p:stCondLst>
                                    <p:cond delay="12000"/>
                                  </p:stCondLst>
                                  <p:childTnLst>
                                    <p:set>
                                      <p:cBhvr>
                                        <p:cTn id="54" dur="1" fill="hold">
                                          <p:stCondLst>
                                            <p:cond delay="0"/>
                                          </p:stCondLst>
                                        </p:cTn>
                                        <p:tgtEl>
                                          <p:spTgt spid="139"/>
                                        </p:tgtEl>
                                        <p:attrNameLst>
                                          <p:attrName>style.visibility</p:attrName>
                                        </p:attrNameLst>
                                      </p:cBhvr>
                                      <p:to>
                                        <p:strVal val="visible"/>
                                      </p:to>
                                    </p:set>
                                  </p:childTnLst>
                                </p:cTn>
                              </p:par>
                              <p:par>
                                <p:cTn id="55" presetID="1" presetClass="exit" presetSubtype="0" fill="hold" grpId="1" nodeType="withEffect">
                                  <p:stCondLst>
                                    <p:cond delay="13000"/>
                                  </p:stCondLst>
                                  <p:childTnLst>
                                    <p:set>
                                      <p:cBhvr>
                                        <p:cTn id="56" dur="1" fill="hold">
                                          <p:stCondLst>
                                            <p:cond delay="0"/>
                                          </p:stCondLst>
                                        </p:cTn>
                                        <p:tgtEl>
                                          <p:spTgt spid="139"/>
                                        </p:tgtEl>
                                        <p:attrNameLst>
                                          <p:attrName>style.visibility</p:attrName>
                                        </p:attrNameLst>
                                      </p:cBhvr>
                                      <p:to>
                                        <p:strVal val="hidden"/>
                                      </p:to>
                                    </p:set>
                                  </p:childTnLst>
                                </p:cTn>
                              </p:par>
                              <p:par>
                                <p:cTn id="57" presetID="1" presetClass="entr" presetSubtype="0" fill="hold" grpId="0" nodeType="withEffect">
                                  <p:stCondLst>
                                    <p:cond delay="13000"/>
                                  </p:stCondLst>
                                  <p:childTnLst>
                                    <p:set>
                                      <p:cBhvr>
                                        <p:cTn id="58" dur="1" fill="hold">
                                          <p:stCondLst>
                                            <p:cond delay="0"/>
                                          </p:stCondLst>
                                        </p:cTn>
                                        <p:tgtEl>
                                          <p:spTgt spid="140"/>
                                        </p:tgtEl>
                                        <p:attrNameLst>
                                          <p:attrName>style.visibility</p:attrName>
                                        </p:attrNameLst>
                                      </p:cBhvr>
                                      <p:to>
                                        <p:strVal val="visible"/>
                                      </p:to>
                                    </p:set>
                                  </p:childTnLst>
                                </p:cTn>
                              </p:par>
                              <p:par>
                                <p:cTn id="59" presetID="1" presetClass="exit" presetSubtype="0" fill="hold" grpId="1" nodeType="withEffect">
                                  <p:stCondLst>
                                    <p:cond delay="14000"/>
                                  </p:stCondLst>
                                  <p:childTnLst>
                                    <p:set>
                                      <p:cBhvr>
                                        <p:cTn id="60" dur="1" fill="hold">
                                          <p:stCondLst>
                                            <p:cond delay="0"/>
                                          </p:stCondLst>
                                        </p:cTn>
                                        <p:tgtEl>
                                          <p:spTgt spid="140"/>
                                        </p:tgtEl>
                                        <p:attrNameLst>
                                          <p:attrName>style.visibility</p:attrName>
                                        </p:attrNameLst>
                                      </p:cBhvr>
                                      <p:to>
                                        <p:strVal val="hidden"/>
                                      </p:to>
                                    </p:set>
                                  </p:childTnLst>
                                </p:cTn>
                              </p:par>
                              <p:par>
                                <p:cTn id="61" presetID="1" presetClass="entr" presetSubtype="0" fill="hold" grpId="0" nodeType="withEffect">
                                  <p:stCondLst>
                                    <p:cond delay="14000"/>
                                  </p:stCondLst>
                                  <p:childTnLst>
                                    <p:set>
                                      <p:cBhvr>
                                        <p:cTn id="62" dur="1" fill="hold">
                                          <p:stCondLst>
                                            <p:cond delay="0"/>
                                          </p:stCondLst>
                                        </p:cTn>
                                        <p:tgtEl>
                                          <p:spTgt spid="141"/>
                                        </p:tgtEl>
                                        <p:attrNameLst>
                                          <p:attrName>style.visibility</p:attrName>
                                        </p:attrNameLst>
                                      </p:cBhvr>
                                      <p:to>
                                        <p:strVal val="visible"/>
                                      </p:to>
                                    </p:set>
                                  </p:childTnLst>
                                </p:cTn>
                              </p:par>
                              <p:par>
                                <p:cTn id="63" presetID="1" presetClass="exit" presetSubtype="0" fill="hold" grpId="1" nodeType="withEffect">
                                  <p:stCondLst>
                                    <p:cond delay="15000"/>
                                  </p:stCondLst>
                                  <p:childTnLst>
                                    <p:set>
                                      <p:cBhvr>
                                        <p:cTn id="64" dur="1" fill="hold">
                                          <p:stCondLst>
                                            <p:cond delay="0"/>
                                          </p:stCondLst>
                                        </p:cTn>
                                        <p:tgtEl>
                                          <p:spTgt spid="141"/>
                                        </p:tgtEl>
                                        <p:attrNameLst>
                                          <p:attrName>style.visibility</p:attrName>
                                        </p:attrNameLst>
                                      </p:cBhvr>
                                      <p:to>
                                        <p:strVal val="hidden"/>
                                      </p:to>
                                    </p:set>
                                  </p:childTnLst>
                                </p:cTn>
                              </p:par>
                              <p:par>
                                <p:cTn id="65" presetID="1" presetClass="entr" presetSubtype="0" fill="hold" grpId="0" nodeType="withEffect">
                                  <p:stCondLst>
                                    <p:cond delay="15000"/>
                                  </p:stCondLst>
                                  <p:childTnLst>
                                    <p:set>
                                      <p:cBhvr>
                                        <p:cTn id="66" dur="1" fill="hold">
                                          <p:stCondLst>
                                            <p:cond delay="0"/>
                                          </p:stCondLst>
                                        </p:cTn>
                                        <p:tgtEl>
                                          <p:spTgt spid="142"/>
                                        </p:tgtEl>
                                        <p:attrNameLst>
                                          <p:attrName>style.visibility</p:attrName>
                                        </p:attrNameLst>
                                      </p:cBhvr>
                                      <p:to>
                                        <p:strVal val="visible"/>
                                      </p:to>
                                    </p:set>
                                  </p:childTnLst>
                                </p:cTn>
                              </p:par>
                              <p:par>
                                <p:cTn id="67" presetID="1" presetClass="exit" presetSubtype="0" fill="hold" grpId="1" nodeType="withEffect">
                                  <p:stCondLst>
                                    <p:cond delay="16000"/>
                                  </p:stCondLst>
                                  <p:childTnLst>
                                    <p:set>
                                      <p:cBhvr>
                                        <p:cTn id="68" dur="1" fill="hold">
                                          <p:stCondLst>
                                            <p:cond delay="0"/>
                                          </p:stCondLst>
                                        </p:cTn>
                                        <p:tgtEl>
                                          <p:spTgt spid="142"/>
                                        </p:tgtEl>
                                        <p:attrNameLst>
                                          <p:attrName>style.visibility</p:attrName>
                                        </p:attrNameLst>
                                      </p:cBhvr>
                                      <p:to>
                                        <p:strVal val="hidden"/>
                                      </p:to>
                                    </p:set>
                                  </p:childTnLst>
                                </p:cTn>
                              </p:par>
                              <p:par>
                                <p:cTn id="69" presetID="1" presetClass="entr" presetSubtype="0" fill="hold" grpId="0" nodeType="withEffect">
                                  <p:stCondLst>
                                    <p:cond delay="16000"/>
                                  </p:stCondLst>
                                  <p:childTnLst>
                                    <p:set>
                                      <p:cBhvr>
                                        <p:cTn id="70" dur="1" fill="hold">
                                          <p:stCondLst>
                                            <p:cond delay="0"/>
                                          </p:stCondLst>
                                        </p:cTn>
                                        <p:tgtEl>
                                          <p:spTgt spid="143"/>
                                        </p:tgtEl>
                                        <p:attrNameLst>
                                          <p:attrName>style.visibility</p:attrName>
                                        </p:attrNameLst>
                                      </p:cBhvr>
                                      <p:to>
                                        <p:strVal val="visible"/>
                                      </p:to>
                                    </p:set>
                                  </p:childTnLst>
                                </p:cTn>
                              </p:par>
                              <p:par>
                                <p:cTn id="71" presetID="1" presetClass="exit" presetSubtype="0" fill="hold" grpId="1" nodeType="withEffect">
                                  <p:stCondLst>
                                    <p:cond delay="17000"/>
                                  </p:stCondLst>
                                  <p:childTnLst>
                                    <p:set>
                                      <p:cBhvr>
                                        <p:cTn id="72" dur="1" fill="hold">
                                          <p:stCondLst>
                                            <p:cond delay="0"/>
                                          </p:stCondLst>
                                        </p:cTn>
                                        <p:tgtEl>
                                          <p:spTgt spid="143"/>
                                        </p:tgtEl>
                                        <p:attrNameLst>
                                          <p:attrName>style.visibility</p:attrName>
                                        </p:attrNameLst>
                                      </p:cBhvr>
                                      <p:to>
                                        <p:strVal val="hidden"/>
                                      </p:to>
                                    </p:set>
                                  </p:childTnLst>
                                </p:cTn>
                              </p:par>
                              <p:par>
                                <p:cTn id="73" presetID="1" presetClass="entr" presetSubtype="0" fill="hold" grpId="0" nodeType="withEffect">
                                  <p:stCondLst>
                                    <p:cond delay="17000"/>
                                  </p:stCondLst>
                                  <p:childTnLst>
                                    <p:set>
                                      <p:cBhvr>
                                        <p:cTn id="74" dur="1" fill="hold">
                                          <p:stCondLst>
                                            <p:cond delay="0"/>
                                          </p:stCondLst>
                                        </p:cTn>
                                        <p:tgtEl>
                                          <p:spTgt spid="144"/>
                                        </p:tgtEl>
                                        <p:attrNameLst>
                                          <p:attrName>style.visibility</p:attrName>
                                        </p:attrNameLst>
                                      </p:cBhvr>
                                      <p:to>
                                        <p:strVal val="visible"/>
                                      </p:to>
                                    </p:set>
                                  </p:childTnLst>
                                </p:cTn>
                              </p:par>
                              <p:par>
                                <p:cTn id="75" presetID="1" presetClass="exit" presetSubtype="0" fill="hold" grpId="1" nodeType="withEffect">
                                  <p:stCondLst>
                                    <p:cond delay="18000"/>
                                  </p:stCondLst>
                                  <p:childTnLst>
                                    <p:set>
                                      <p:cBhvr>
                                        <p:cTn id="76" dur="1" fill="hold">
                                          <p:stCondLst>
                                            <p:cond delay="0"/>
                                          </p:stCondLst>
                                        </p:cTn>
                                        <p:tgtEl>
                                          <p:spTgt spid="144"/>
                                        </p:tgtEl>
                                        <p:attrNameLst>
                                          <p:attrName>style.visibility</p:attrName>
                                        </p:attrNameLst>
                                      </p:cBhvr>
                                      <p:to>
                                        <p:strVal val="hidden"/>
                                      </p:to>
                                    </p:set>
                                  </p:childTnLst>
                                </p:cTn>
                              </p:par>
                              <p:par>
                                <p:cTn id="77" presetID="1" presetClass="entr" presetSubtype="0" fill="hold" grpId="0" nodeType="withEffect">
                                  <p:stCondLst>
                                    <p:cond delay="18000"/>
                                  </p:stCondLst>
                                  <p:childTnLst>
                                    <p:set>
                                      <p:cBhvr>
                                        <p:cTn id="78" dur="1" fill="hold">
                                          <p:stCondLst>
                                            <p:cond delay="0"/>
                                          </p:stCondLst>
                                        </p:cTn>
                                        <p:tgtEl>
                                          <p:spTgt spid="145"/>
                                        </p:tgtEl>
                                        <p:attrNameLst>
                                          <p:attrName>style.visibility</p:attrName>
                                        </p:attrNameLst>
                                      </p:cBhvr>
                                      <p:to>
                                        <p:strVal val="visible"/>
                                      </p:to>
                                    </p:set>
                                  </p:childTnLst>
                                </p:cTn>
                              </p:par>
                              <p:par>
                                <p:cTn id="79" presetID="1" presetClass="exit" presetSubtype="0" fill="hold" grpId="1" nodeType="withEffect">
                                  <p:stCondLst>
                                    <p:cond delay="19000"/>
                                  </p:stCondLst>
                                  <p:childTnLst>
                                    <p:set>
                                      <p:cBhvr>
                                        <p:cTn id="80" dur="1" fill="hold">
                                          <p:stCondLst>
                                            <p:cond delay="0"/>
                                          </p:stCondLst>
                                        </p:cTn>
                                        <p:tgtEl>
                                          <p:spTgt spid="145"/>
                                        </p:tgtEl>
                                        <p:attrNameLst>
                                          <p:attrName>style.visibility</p:attrName>
                                        </p:attrNameLst>
                                      </p:cBhvr>
                                      <p:to>
                                        <p:strVal val="hidden"/>
                                      </p:to>
                                    </p:set>
                                  </p:childTnLst>
                                </p:cTn>
                              </p:par>
                              <p:par>
                                <p:cTn id="81" presetID="1" presetClass="entr" presetSubtype="0" fill="hold" grpId="0" nodeType="withEffect">
                                  <p:stCondLst>
                                    <p:cond delay="19000"/>
                                  </p:stCondLst>
                                  <p:childTnLst>
                                    <p:set>
                                      <p:cBhvr>
                                        <p:cTn id="82" dur="1" fill="hold">
                                          <p:stCondLst>
                                            <p:cond delay="0"/>
                                          </p:stCondLst>
                                        </p:cTn>
                                        <p:tgtEl>
                                          <p:spTgt spid="146"/>
                                        </p:tgtEl>
                                        <p:attrNameLst>
                                          <p:attrName>style.visibility</p:attrName>
                                        </p:attrNameLst>
                                      </p:cBhvr>
                                      <p:to>
                                        <p:strVal val="visible"/>
                                      </p:to>
                                    </p:set>
                                  </p:childTnLst>
                                </p:cTn>
                              </p:par>
                              <p:par>
                                <p:cTn id="83" presetID="1" presetClass="exit" presetSubtype="0" fill="hold" grpId="1" nodeType="withEffect">
                                  <p:stCondLst>
                                    <p:cond delay="20000"/>
                                  </p:stCondLst>
                                  <p:childTnLst>
                                    <p:set>
                                      <p:cBhvr>
                                        <p:cTn id="84" dur="1" fill="hold">
                                          <p:stCondLst>
                                            <p:cond delay="0"/>
                                          </p:stCondLst>
                                        </p:cTn>
                                        <p:tgtEl>
                                          <p:spTgt spid="146"/>
                                        </p:tgtEl>
                                        <p:attrNameLst>
                                          <p:attrName>style.visibility</p:attrName>
                                        </p:attrNameLst>
                                      </p:cBhvr>
                                      <p:to>
                                        <p:strVal val="hidden"/>
                                      </p:to>
                                    </p:set>
                                  </p:childTnLst>
                                </p:cTn>
                              </p:par>
                              <p:par>
                                <p:cTn id="85" presetID="1" presetClass="entr" presetSubtype="0" fill="hold" grpId="0" nodeType="withEffect">
                                  <p:stCondLst>
                                    <p:cond delay="20000"/>
                                  </p:stCondLst>
                                  <p:childTnLst>
                                    <p:set>
                                      <p:cBhvr>
                                        <p:cTn id="86" dur="1" fill="hold">
                                          <p:stCondLst>
                                            <p:cond delay="0"/>
                                          </p:stCondLst>
                                        </p:cTn>
                                        <p:tgtEl>
                                          <p:spTgt spid="147"/>
                                        </p:tgtEl>
                                        <p:attrNameLst>
                                          <p:attrName>style.visibility</p:attrName>
                                        </p:attrNameLst>
                                      </p:cBhvr>
                                      <p:to>
                                        <p:strVal val="visible"/>
                                      </p:to>
                                    </p:set>
                                  </p:childTnLst>
                                </p:cTn>
                              </p:par>
                              <p:par>
                                <p:cTn id="87" presetID="1" presetClass="exit" presetSubtype="0" fill="hold" grpId="1" nodeType="withEffect">
                                  <p:stCondLst>
                                    <p:cond delay="21000"/>
                                  </p:stCondLst>
                                  <p:childTnLst>
                                    <p:set>
                                      <p:cBhvr>
                                        <p:cTn id="88" dur="1" fill="hold">
                                          <p:stCondLst>
                                            <p:cond delay="0"/>
                                          </p:stCondLst>
                                        </p:cTn>
                                        <p:tgtEl>
                                          <p:spTgt spid="147"/>
                                        </p:tgtEl>
                                        <p:attrNameLst>
                                          <p:attrName>style.visibility</p:attrName>
                                        </p:attrNameLst>
                                      </p:cBhvr>
                                      <p:to>
                                        <p:strVal val="hidden"/>
                                      </p:to>
                                    </p:set>
                                  </p:childTnLst>
                                </p:cTn>
                              </p:par>
                              <p:par>
                                <p:cTn id="89" presetID="1" presetClass="entr" presetSubtype="0" fill="hold" grpId="0" nodeType="withEffect">
                                  <p:stCondLst>
                                    <p:cond delay="21000"/>
                                  </p:stCondLst>
                                  <p:childTnLst>
                                    <p:set>
                                      <p:cBhvr>
                                        <p:cTn id="90" dur="1" fill="hold">
                                          <p:stCondLst>
                                            <p:cond delay="0"/>
                                          </p:stCondLst>
                                        </p:cTn>
                                        <p:tgtEl>
                                          <p:spTgt spid="148"/>
                                        </p:tgtEl>
                                        <p:attrNameLst>
                                          <p:attrName>style.visibility</p:attrName>
                                        </p:attrNameLst>
                                      </p:cBhvr>
                                      <p:to>
                                        <p:strVal val="visible"/>
                                      </p:to>
                                    </p:set>
                                  </p:childTnLst>
                                </p:cTn>
                              </p:par>
                              <p:par>
                                <p:cTn id="91" presetID="1" presetClass="exit" presetSubtype="0" fill="hold" grpId="1" nodeType="withEffect">
                                  <p:stCondLst>
                                    <p:cond delay="22000"/>
                                  </p:stCondLst>
                                  <p:childTnLst>
                                    <p:set>
                                      <p:cBhvr>
                                        <p:cTn id="92" dur="1" fill="hold">
                                          <p:stCondLst>
                                            <p:cond delay="0"/>
                                          </p:stCondLst>
                                        </p:cTn>
                                        <p:tgtEl>
                                          <p:spTgt spid="148"/>
                                        </p:tgtEl>
                                        <p:attrNameLst>
                                          <p:attrName>style.visibility</p:attrName>
                                        </p:attrNameLst>
                                      </p:cBhvr>
                                      <p:to>
                                        <p:strVal val="hidden"/>
                                      </p:to>
                                    </p:set>
                                  </p:childTnLst>
                                </p:cTn>
                              </p:par>
                              <p:par>
                                <p:cTn id="93" presetID="1" presetClass="entr" presetSubtype="0" fill="hold" grpId="0" nodeType="withEffect">
                                  <p:stCondLst>
                                    <p:cond delay="22000"/>
                                  </p:stCondLst>
                                  <p:childTnLst>
                                    <p:set>
                                      <p:cBhvr>
                                        <p:cTn id="94" dur="1" fill="hold">
                                          <p:stCondLst>
                                            <p:cond delay="0"/>
                                          </p:stCondLst>
                                        </p:cTn>
                                        <p:tgtEl>
                                          <p:spTgt spid="149"/>
                                        </p:tgtEl>
                                        <p:attrNameLst>
                                          <p:attrName>style.visibility</p:attrName>
                                        </p:attrNameLst>
                                      </p:cBhvr>
                                      <p:to>
                                        <p:strVal val="visible"/>
                                      </p:to>
                                    </p:set>
                                  </p:childTnLst>
                                </p:cTn>
                              </p:par>
                              <p:par>
                                <p:cTn id="95" presetID="1" presetClass="exit" presetSubtype="0" fill="hold" grpId="1" nodeType="withEffect">
                                  <p:stCondLst>
                                    <p:cond delay="23000"/>
                                  </p:stCondLst>
                                  <p:childTnLst>
                                    <p:set>
                                      <p:cBhvr>
                                        <p:cTn id="96" dur="1" fill="hold">
                                          <p:stCondLst>
                                            <p:cond delay="0"/>
                                          </p:stCondLst>
                                        </p:cTn>
                                        <p:tgtEl>
                                          <p:spTgt spid="149"/>
                                        </p:tgtEl>
                                        <p:attrNameLst>
                                          <p:attrName>style.visibility</p:attrName>
                                        </p:attrNameLst>
                                      </p:cBhvr>
                                      <p:to>
                                        <p:strVal val="hidden"/>
                                      </p:to>
                                    </p:set>
                                  </p:childTnLst>
                                </p:cTn>
                              </p:par>
                              <p:par>
                                <p:cTn id="97" presetID="1" presetClass="entr" presetSubtype="0" fill="hold" grpId="0" nodeType="withEffect">
                                  <p:stCondLst>
                                    <p:cond delay="23000"/>
                                  </p:stCondLst>
                                  <p:childTnLst>
                                    <p:set>
                                      <p:cBhvr>
                                        <p:cTn id="98" dur="1" fill="hold">
                                          <p:stCondLst>
                                            <p:cond delay="0"/>
                                          </p:stCondLst>
                                        </p:cTn>
                                        <p:tgtEl>
                                          <p:spTgt spid="150"/>
                                        </p:tgtEl>
                                        <p:attrNameLst>
                                          <p:attrName>style.visibility</p:attrName>
                                        </p:attrNameLst>
                                      </p:cBhvr>
                                      <p:to>
                                        <p:strVal val="visible"/>
                                      </p:to>
                                    </p:set>
                                  </p:childTnLst>
                                </p:cTn>
                              </p:par>
                              <p:par>
                                <p:cTn id="99" presetID="1" presetClass="exit" presetSubtype="0" fill="hold" grpId="1" nodeType="withEffect">
                                  <p:stCondLst>
                                    <p:cond delay="24000"/>
                                  </p:stCondLst>
                                  <p:childTnLst>
                                    <p:set>
                                      <p:cBhvr>
                                        <p:cTn id="100" dur="1" fill="hold">
                                          <p:stCondLst>
                                            <p:cond delay="0"/>
                                          </p:stCondLst>
                                        </p:cTn>
                                        <p:tgtEl>
                                          <p:spTgt spid="150"/>
                                        </p:tgtEl>
                                        <p:attrNameLst>
                                          <p:attrName>style.visibility</p:attrName>
                                        </p:attrNameLst>
                                      </p:cBhvr>
                                      <p:to>
                                        <p:strVal val="hidden"/>
                                      </p:to>
                                    </p:set>
                                  </p:childTnLst>
                                </p:cTn>
                              </p:par>
                              <p:par>
                                <p:cTn id="101" presetID="1" presetClass="entr" presetSubtype="0" fill="hold" grpId="0" nodeType="withEffect">
                                  <p:stCondLst>
                                    <p:cond delay="24000"/>
                                  </p:stCondLst>
                                  <p:childTnLst>
                                    <p:set>
                                      <p:cBhvr>
                                        <p:cTn id="102" dur="1" fill="hold">
                                          <p:stCondLst>
                                            <p:cond delay="0"/>
                                          </p:stCondLst>
                                        </p:cTn>
                                        <p:tgtEl>
                                          <p:spTgt spid="151"/>
                                        </p:tgtEl>
                                        <p:attrNameLst>
                                          <p:attrName>style.visibility</p:attrName>
                                        </p:attrNameLst>
                                      </p:cBhvr>
                                      <p:to>
                                        <p:strVal val="visible"/>
                                      </p:to>
                                    </p:set>
                                  </p:childTnLst>
                                </p:cTn>
                              </p:par>
                              <p:par>
                                <p:cTn id="103" presetID="1" presetClass="exit" presetSubtype="0" fill="hold" grpId="1" nodeType="withEffect">
                                  <p:stCondLst>
                                    <p:cond delay="25000"/>
                                  </p:stCondLst>
                                  <p:childTnLst>
                                    <p:set>
                                      <p:cBhvr>
                                        <p:cTn id="104" dur="1" fill="hold">
                                          <p:stCondLst>
                                            <p:cond delay="0"/>
                                          </p:stCondLst>
                                        </p:cTn>
                                        <p:tgtEl>
                                          <p:spTgt spid="151"/>
                                        </p:tgtEl>
                                        <p:attrNameLst>
                                          <p:attrName>style.visibility</p:attrName>
                                        </p:attrNameLst>
                                      </p:cBhvr>
                                      <p:to>
                                        <p:strVal val="hidden"/>
                                      </p:to>
                                    </p:set>
                                  </p:childTnLst>
                                </p:cTn>
                              </p:par>
                              <p:par>
                                <p:cTn id="105" presetID="1" presetClass="entr" presetSubtype="0" fill="hold" grpId="0" nodeType="withEffect">
                                  <p:stCondLst>
                                    <p:cond delay="25000"/>
                                  </p:stCondLst>
                                  <p:childTnLst>
                                    <p:set>
                                      <p:cBhvr>
                                        <p:cTn id="106" dur="1" fill="hold">
                                          <p:stCondLst>
                                            <p:cond delay="0"/>
                                          </p:stCondLst>
                                        </p:cTn>
                                        <p:tgtEl>
                                          <p:spTgt spid="152"/>
                                        </p:tgtEl>
                                        <p:attrNameLst>
                                          <p:attrName>style.visibility</p:attrName>
                                        </p:attrNameLst>
                                      </p:cBhvr>
                                      <p:to>
                                        <p:strVal val="visible"/>
                                      </p:to>
                                    </p:set>
                                  </p:childTnLst>
                                </p:cTn>
                              </p:par>
                              <p:par>
                                <p:cTn id="107" presetID="1" presetClass="exit" presetSubtype="0" fill="hold" grpId="1" nodeType="withEffect">
                                  <p:stCondLst>
                                    <p:cond delay="26000"/>
                                  </p:stCondLst>
                                  <p:childTnLst>
                                    <p:set>
                                      <p:cBhvr>
                                        <p:cTn id="108" dur="1" fill="hold">
                                          <p:stCondLst>
                                            <p:cond delay="0"/>
                                          </p:stCondLst>
                                        </p:cTn>
                                        <p:tgtEl>
                                          <p:spTgt spid="152"/>
                                        </p:tgtEl>
                                        <p:attrNameLst>
                                          <p:attrName>style.visibility</p:attrName>
                                        </p:attrNameLst>
                                      </p:cBhvr>
                                      <p:to>
                                        <p:strVal val="hidden"/>
                                      </p:to>
                                    </p:set>
                                  </p:childTnLst>
                                </p:cTn>
                              </p:par>
                              <p:par>
                                <p:cTn id="109" presetID="1" presetClass="entr" presetSubtype="0" fill="hold" grpId="0" nodeType="withEffect">
                                  <p:stCondLst>
                                    <p:cond delay="26000"/>
                                  </p:stCondLst>
                                  <p:childTnLst>
                                    <p:set>
                                      <p:cBhvr>
                                        <p:cTn id="110" dur="1" fill="hold">
                                          <p:stCondLst>
                                            <p:cond delay="0"/>
                                          </p:stCondLst>
                                        </p:cTn>
                                        <p:tgtEl>
                                          <p:spTgt spid="153"/>
                                        </p:tgtEl>
                                        <p:attrNameLst>
                                          <p:attrName>style.visibility</p:attrName>
                                        </p:attrNameLst>
                                      </p:cBhvr>
                                      <p:to>
                                        <p:strVal val="visible"/>
                                      </p:to>
                                    </p:set>
                                  </p:childTnLst>
                                </p:cTn>
                              </p:par>
                              <p:par>
                                <p:cTn id="111" presetID="1" presetClass="exit" presetSubtype="0" fill="hold" grpId="1" nodeType="withEffect">
                                  <p:stCondLst>
                                    <p:cond delay="27000"/>
                                  </p:stCondLst>
                                  <p:childTnLst>
                                    <p:set>
                                      <p:cBhvr>
                                        <p:cTn id="112" dur="1" fill="hold">
                                          <p:stCondLst>
                                            <p:cond delay="0"/>
                                          </p:stCondLst>
                                        </p:cTn>
                                        <p:tgtEl>
                                          <p:spTgt spid="153"/>
                                        </p:tgtEl>
                                        <p:attrNameLst>
                                          <p:attrName>style.visibility</p:attrName>
                                        </p:attrNameLst>
                                      </p:cBhvr>
                                      <p:to>
                                        <p:strVal val="hidden"/>
                                      </p:to>
                                    </p:set>
                                  </p:childTnLst>
                                </p:cTn>
                              </p:par>
                              <p:par>
                                <p:cTn id="113" presetID="1" presetClass="entr" presetSubtype="0" fill="hold" grpId="0" nodeType="withEffect">
                                  <p:stCondLst>
                                    <p:cond delay="27000"/>
                                  </p:stCondLst>
                                  <p:childTnLst>
                                    <p:set>
                                      <p:cBhvr>
                                        <p:cTn id="114" dur="1" fill="hold">
                                          <p:stCondLst>
                                            <p:cond delay="0"/>
                                          </p:stCondLst>
                                        </p:cTn>
                                        <p:tgtEl>
                                          <p:spTgt spid="154"/>
                                        </p:tgtEl>
                                        <p:attrNameLst>
                                          <p:attrName>style.visibility</p:attrName>
                                        </p:attrNameLst>
                                      </p:cBhvr>
                                      <p:to>
                                        <p:strVal val="visible"/>
                                      </p:to>
                                    </p:set>
                                  </p:childTnLst>
                                </p:cTn>
                              </p:par>
                              <p:par>
                                <p:cTn id="115" presetID="1" presetClass="exit" presetSubtype="0" fill="hold" grpId="1" nodeType="withEffect">
                                  <p:stCondLst>
                                    <p:cond delay="28000"/>
                                  </p:stCondLst>
                                  <p:childTnLst>
                                    <p:set>
                                      <p:cBhvr>
                                        <p:cTn id="116" dur="1" fill="hold">
                                          <p:stCondLst>
                                            <p:cond delay="0"/>
                                          </p:stCondLst>
                                        </p:cTn>
                                        <p:tgtEl>
                                          <p:spTgt spid="154"/>
                                        </p:tgtEl>
                                        <p:attrNameLst>
                                          <p:attrName>style.visibility</p:attrName>
                                        </p:attrNameLst>
                                      </p:cBhvr>
                                      <p:to>
                                        <p:strVal val="hidden"/>
                                      </p:to>
                                    </p:set>
                                  </p:childTnLst>
                                </p:cTn>
                              </p:par>
                              <p:par>
                                <p:cTn id="117" presetID="1" presetClass="entr" presetSubtype="0" fill="hold" grpId="0" nodeType="withEffect">
                                  <p:stCondLst>
                                    <p:cond delay="28000"/>
                                  </p:stCondLst>
                                  <p:childTnLst>
                                    <p:set>
                                      <p:cBhvr>
                                        <p:cTn id="118" dur="1" fill="hold">
                                          <p:stCondLst>
                                            <p:cond delay="0"/>
                                          </p:stCondLst>
                                        </p:cTn>
                                        <p:tgtEl>
                                          <p:spTgt spid="155"/>
                                        </p:tgtEl>
                                        <p:attrNameLst>
                                          <p:attrName>style.visibility</p:attrName>
                                        </p:attrNameLst>
                                      </p:cBhvr>
                                      <p:to>
                                        <p:strVal val="visible"/>
                                      </p:to>
                                    </p:set>
                                  </p:childTnLst>
                                </p:cTn>
                              </p:par>
                              <p:par>
                                <p:cTn id="119" presetID="1" presetClass="exit" presetSubtype="0" fill="hold" grpId="1" nodeType="withEffect">
                                  <p:stCondLst>
                                    <p:cond delay="29000"/>
                                  </p:stCondLst>
                                  <p:childTnLst>
                                    <p:set>
                                      <p:cBhvr>
                                        <p:cTn id="120" dur="1" fill="hold">
                                          <p:stCondLst>
                                            <p:cond delay="0"/>
                                          </p:stCondLst>
                                        </p:cTn>
                                        <p:tgtEl>
                                          <p:spTgt spid="155"/>
                                        </p:tgtEl>
                                        <p:attrNameLst>
                                          <p:attrName>style.visibility</p:attrName>
                                        </p:attrNameLst>
                                      </p:cBhvr>
                                      <p:to>
                                        <p:strVal val="hidden"/>
                                      </p:to>
                                    </p:set>
                                  </p:childTnLst>
                                </p:cTn>
                              </p:par>
                              <p:par>
                                <p:cTn id="121" presetID="1" presetClass="entr" presetSubtype="0" fill="hold" grpId="0" nodeType="withEffect">
                                  <p:stCondLst>
                                    <p:cond delay="29000"/>
                                  </p:stCondLst>
                                  <p:childTnLst>
                                    <p:set>
                                      <p:cBhvr>
                                        <p:cTn id="122" dur="1" fill="hold">
                                          <p:stCondLst>
                                            <p:cond delay="0"/>
                                          </p:stCondLst>
                                        </p:cTn>
                                        <p:tgtEl>
                                          <p:spTgt spid="156"/>
                                        </p:tgtEl>
                                        <p:attrNameLst>
                                          <p:attrName>style.visibility</p:attrName>
                                        </p:attrNameLst>
                                      </p:cBhvr>
                                      <p:to>
                                        <p:strVal val="visible"/>
                                      </p:to>
                                    </p:set>
                                  </p:childTnLst>
                                </p:cTn>
                              </p:par>
                              <p:par>
                                <p:cTn id="123" presetID="1" presetClass="exit" presetSubtype="0" fill="hold" grpId="1" nodeType="withEffect">
                                  <p:stCondLst>
                                    <p:cond delay="30000"/>
                                  </p:stCondLst>
                                  <p:childTnLst>
                                    <p:set>
                                      <p:cBhvr>
                                        <p:cTn id="124" dur="1" fill="hold">
                                          <p:stCondLst>
                                            <p:cond delay="0"/>
                                          </p:stCondLst>
                                        </p:cTn>
                                        <p:tgtEl>
                                          <p:spTgt spid="156"/>
                                        </p:tgtEl>
                                        <p:attrNameLst>
                                          <p:attrName>style.visibility</p:attrName>
                                        </p:attrNameLst>
                                      </p:cBhvr>
                                      <p:to>
                                        <p:strVal val="hidden"/>
                                      </p:to>
                                    </p:set>
                                  </p:childTnLst>
                                </p:cTn>
                              </p:par>
                              <p:par>
                                <p:cTn id="125" presetID="1" presetClass="entr" presetSubtype="0" fill="hold" grpId="0" nodeType="withEffect">
                                  <p:stCondLst>
                                    <p:cond delay="30000"/>
                                  </p:stCondLst>
                                  <p:childTnLst>
                                    <p:set>
                                      <p:cBhvr>
                                        <p:cTn id="126" dur="1" fill="hold">
                                          <p:stCondLst>
                                            <p:cond delay="0"/>
                                          </p:stCondLst>
                                        </p:cTn>
                                        <p:tgtEl>
                                          <p:spTgt spid="157"/>
                                        </p:tgtEl>
                                        <p:attrNameLst>
                                          <p:attrName>style.visibility</p:attrName>
                                        </p:attrNameLst>
                                      </p:cBhvr>
                                      <p:to>
                                        <p:strVal val="visible"/>
                                      </p:to>
                                    </p:set>
                                  </p:childTnLst>
                                </p:cTn>
                              </p:par>
                              <p:par>
                                <p:cTn id="127" presetID="1" presetClass="exit" presetSubtype="0" fill="hold" grpId="1" nodeType="withEffect">
                                  <p:stCondLst>
                                    <p:cond delay="31000"/>
                                  </p:stCondLst>
                                  <p:childTnLst>
                                    <p:set>
                                      <p:cBhvr>
                                        <p:cTn id="128" dur="1" fill="hold">
                                          <p:stCondLst>
                                            <p:cond delay="0"/>
                                          </p:stCondLst>
                                        </p:cTn>
                                        <p:tgtEl>
                                          <p:spTgt spid="157"/>
                                        </p:tgtEl>
                                        <p:attrNameLst>
                                          <p:attrName>style.visibility</p:attrName>
                                        </p:attrNameLst>
                                      </p:cBhvr>
                                      <p:to>
                                        <p:strVal val="hidden"/>
                                      </p:to>
                                    </p:set>
                                  </p:childTnLst>
                                </p:cTn>
                              </p:par>
                              <p:par>
                                <p:cTn id="129" presetID="1" presetClass="entr" presetSubtype="0" fill="hold" grpId="0" nodeType="withEffect">
                                  <p:stCondLst>
                                    <p:cond delay="31000"/>
                                  </p:stCondLst>
                                  <p:childTnLst>
                                    <p:set>
                                      <p:cBhvr>
                                        <p:cTn id="130" dur="1" fill="hold">
                                          <p:stCondLst>
                                            <p:cond delay="0"/>
                                          </p:stCondLst>
                                        </p:cTn>
                                        <p:tgtEl>
                                          <p:spTgt spid="158"/>
                                        </p:tgtEl>
                                        <p:attrNameLst>
                                          <p:attrName>style.visibility</p:attrName>
                                        </p:attrNameLst>
                                      </p:cBhvr>
                                      <p:to>
                                        <p:strVal val="visible"/>
                                      </p:to>
                                    </p:set>
                                  </p:childTnLst>
                                </p:cTn>
                              </p:par>
                              <p:par>
                                <p:cTn id="131" presetID="1" presetClass="exit" presetSubtype="0" fill="hold" grpId="1" nodeType="withEffect">
                                  <p:stCondLst>
                                    <p:cond delay="32000"/>
                                  </p:stCondLst>
                                  <p:childTnLst>
                                    <p:set>
                                      <p:cBhvr>
                                        <p:cTn id="132" dur="1" fill="hold">
                                          <p:stCondLst>
                                            <p:cond delay="0"/>
                                          </p:stCondLst>
                                        </p:cTn>
                                        <p:tgtEl>
                                          <p:spTgt spid="158"/>
                                        </p:tgtEl>
                                        <p:attrNameLst>
                                          <p:attrName>style.visibility</p:attrName>
                                        </p:attrNameLst>
                                      </p:cBhvr>
                                      <p:to>
                                        <p:strVal val="hidden"/>
                                      </p:to>
                                    </p:set>
                                  </p:childTnLst>
                                </p:cTn>
                              </p:par>
                              <p:par>
                                <p:cTn id="133" presetID="1" presetClass="entr" presetSubtype="0" fill="hold" grpId="0" nodeType="withEffect">
                                  <p:stCondLst>
                                    <p:cond delay="32000"/>
                                  </p:stCondLst>
                                  <p:childTnLst>
                                    <p:set>
                                      <p:cBhvr>
                                        <p:cTn id="134" dur="1" fill="hold">
                                          <p:stCondLst>
                                            <p:cond delay="0"/>
                                          </p:stCondLst>
                                        </p:cTn>
                                        <p:tgtEl>
                                          <p:spTgt spid="159"/>
                                        </p:tgtEl>
                                        <p:attrNameLst>
                                          <p:attrName>style.visibility</p:attrName>
                                        </p:attrNameLst>
                                      </p:cBhvr>
                                      <p:to>
                                        <p:strVal val="visible"/>
                                      </p:to>
                                    </p:set>
                                  </p:childTnLst>
                                </p:cTn>
                              </p:par>
                              <p:par>
                                <p:cTn id="135" presetID="1" presetClass="exit" presetSubtype="0" fill="hold" grpId="1" nodeType="withEffect">
                                  <p:stCondLst>
                                    <p:cond delay="33000"/>
                                  </p:stCondLst>
                                  <p:childTnLst>
                                    <p:set>
                                      <p:cBhvr>
                                        <p:cTn id="136" dur="1" fill="hold">
                                          <p:stCondLst>
                                            <p:cond delay="0"/>
                                          </p:stCondLst>
                                        </p:cTn>
                                        <p:tgtEl>
                                          <p:spTgt spid="159"/>
                                        </p:tgtEl>
                                        <p:attrNameLst>
                                          <p:attrName>style.visibility</p:attrName>
                                        </p:attrNameLst>
                                      </p:cBhvr>
                                      <p:to>
                                        <p:strVal val="hidden"/>
                                      </p:to>
                                    </p:set>
                                  </p:childTnLst>
                                </p:cTn>
                              </p:par>
                              <p:par>
                                <p:cTn id="137" presetID="1" presetClass="entr" presetSubtype="0" fill="hold" grpId="0" nodeType="withEffect">
                                  <p:stCondLst>
                                    <p:cond delay="33000"/>
                                  </p:stCondLst>
                                  <p:childTnLst>
                                    <p:set>
                                      <p:cBhvr>
                                        <p:cTn id="138" dur="1" fill="hold">
                                          <p:stCondLst>
                                            <p:cond delay="0"/>
                                          </p:stCondLst>
                                        </p:cTn>
                                        <p:tgtEl>
                                          <p:spTgt spid="160"/>
                                        </p:tgtEl>
                                        <p:attrNameLst>
                                          <p:attrName>style.visibility</p:attrName>
                                        </p:attrNameLst>
                                      </p:cBhvr>
                                      <p:to>
                                        <p:strVal val="visible"/>
                                      </p:to>
                                    </p:set>
                                  </p:childTnLst>
                                </p:cTn>
                              </p:par>
                              <p:par>
                                <p:cTn id="139" presetID="1" presetClass="exit" presetSubtype="0" fill="hold" grpId="1" nodeType="withEffect">
                                  <p:stCondLst>
                                    <p:cond delay="34000"/>
                                  </p:stCondLst>
                                  <p:childTnLst>
                                    <p:set>
                                      <p:cBhvr>
                                        <p:cTn id="140" dur="1" fill="hold">
                                          <p:stCondLst>
                                            <p:cond delay="0"/>
                                          </p:stCondLst>
                                        </p:cTn>
                                        <p:tgtEl>
                                          <p:spTgt spid="160"/>
                                        </p:tgtEl>
                                        <p:attrNameLst>
                                          <p:attrName>style.visibility</p:attrName>
                                        </p:attrNameLst>
                                      </p:cBhvr>
                                      <p:to>
                                        <p:strVal val="hidden"/>
                                      </p:to>
                                    </p:set>
                                  </p:childTnLst>
                                </p:cTn>
                              </p:par>
                              <p:par>
                                <p:cTn id="141" presetID="1" presetClass="entr" presetSubtype="0" fill="hold" grpId="0" nodeType="withEffect">
                                  <p:stCondLst>
                                    <p:cond delay="34000"/>
                                  </p:stCondLst>
                                  <p:childTnLst>
                                    <p:set>
                                      <p:cBhvr>
                                        <p:cTn id="142" dur="1" fill="hold">
                                          <p:stCondLst>
                                            <p:cond delay="0"/>
                                          </p:stCondLst>
                                        </p:cTn>
                                        <p:tgtEl>
                                          <p:spTgt spid="161"/>
                                        </p:tgtEl>
                                        <p:attrNameLst>
                                          <p:attrName>style.visibility</p:attrName>
                                        </p:attrNameLst>
                                      </p:cBhvr>
                                      <p:to>
                                        <p:strVal val="visible"/>
                                      </p:to>
                                    </p:set>
                                  </p:childTnLst>
                                </p:cTn>
                              </p:par>
                              <p:par>
                                <p:cTn id="143" presetID="1" presetClass="exit" presetSubtype="0" fill="hold" grpId="1" nodeType="withEffect">
                                  <p:stCondLst>
                                    <p:cond delay="35000"/>
                                  </p:stCondLst>
                                  <p:childTnLst>
                                    <p:set>
                                      <p:cBhvr>
                                        <p:cTn id="144" dur="1" fill="hold">
                                          <p:stCondLst>
                                            <p:cond delay="0"/>
                                          </p:stCondLst>
                                        </p:cTn>
                                        <p:tgtEl>
                                          <p:spTgt spid="161"/>
                                        </p:tgtEl>
                                        <p:attrNameLst>
                                          <p:attrName>style.visibility</p:attrName>
                                        </p:attrNameLst>
                                      </p:cBhvr>
                                      <p:to>
                                        <p:strVal val="hidden"/>
                                      </p:to>
                                    </p:set>
                                  </p:childTnLst>
                                </p:cTn>
                              </p:par>
                              <p:par>
                                <p:cTn id="145" presetID="1" presetClass="entr" presetSubtype="0" fill="hold" grpId="0" nodeType="withEffect">
                                  <p:stCondLst>
                                    <p:cond delay="35000"/>
                                  </p:stCondLst>
                                  <p:childTnLst>
                                    <p:set>
                                      <p:cBhvr>
                                        <p:cTn id="146" dur="1" fill="hold">
                                          <p:stCondLst>
                                            <p:cond delay="0"/>
                                          </p:stCondLst>
                                        </p:cTn>
                                        <p:tgtEl>
                                          <p:spTgt spid="162"/>
                                        </p:tgtEl>
                                        <p:attrNameLst>
                                          <p:attrName>style.visibility</p:attrName>
                                        </p:attrNameLst>
                                      </p:cBhvr>
                                      <p:to>
                                        <p:strVal val="visible"/>
                                      </p:to>
                                    </p:set>
                                  </p:childTnLst>
                                </p:cTn>
                              </p:par>
                              <p:par>
                                <p:cTn id="147" presetID="1" presetClass="exit" presetSubtype="0" fill="hold" grpId="1" nodeType="withEffect">
                                  <p:stCondLst>
                                    <p:cond delay="36000"/>
                                  </p:stCondLst>
                                  <p:childTnLst>
                                    <p:set>
                                      <p:cBhvr>
                                        <p:cTn id="148" dur="1" fill="hold">
                                          <p:stCondLst>
                                            <p:cond delay="0"/>
                                          </p:stCondLst>
                                        </p:cTn>
                                        <p:tgtEl>
                                          <p:spTgt spid="162"/>
                                        </p:tgtEl>
                                        <p:attrNameLst>
                                          <p:attrName>style.visibility</p:attrName>
                                        </p:attrNameLst>
                                      </p:cBhvr>
                                      <p:to>
                                        <p:strVal val="hidden"/>
                                      </p:to>
                                    </p:set>
                                  </p:childTnLst>
                                </p:cTn>
                              </p:par>
                              <p:par>
                                <p:cTn id="149" presetID="1" presetClass="entr" presetSubtype="0" fill="hold" grpId="0" nodeType="withEffect">
                                  <p:stCondLst>
                                    <p:cond delay="36000"/>
                                  </p:stCondLst>
                                  <p:childTnLst>
                                    <p:set>
                                      <p:cBhvr>
                                        <p:cTn id="150" dur="1" fill="hold">
                                          <p:stCondLst>
                                            <p:cond delay="0"/>
                                          </p:stCondLst>
                                        </p:cTn>
                                        <p:tgtEl>
                                          <p:spTgt spid="163"/>
                                        </p:tgtEl>
                                        <p:attrNameLst>
                                          <p:attrName>style.visibility</p:attrName>
                                        </p:attrNameLst>
                                      </p:cBhvr>
                                      <p:to>
                                        <p:strVal val="visible"/>
                                      </p:to>
                                    </p:set>
                                  </p:childTnLst>
                                </p:cTn>
                              </p:par>
                              <p:par>
                                <p:cTn id="151" presetID="1" presetClass="exit" presetSubtype="0" fill="hold" grpId="1" nodeType="withEffect">
                                  <p:stCondLst>
                                    <p:cond delay="37000"/>
                                  </p:stCondLst>
                                  <p:childTnLst>
                                    <p:set>
                                      <p:cBhvr>
                                        <p:cTn id="152" dur="1" fill="hold">
                                          <p:stCondLst>
                                            <p:cond delay="0"/>
                                          </p:stCondLst>
                                        </p:cTn>
                                        <p:tgtEl>
                                          <p:spTgt spid="163"/>
                                        </p:tgtEl>
                                        <p:attrNameLst>
                                          <p:attrName>style.visibility</p:attrName>
                                        </p:attrNameLst>
                                      </p:cBhvr>
                                      <p:to>
                                        <p:strVal val="hidden"/>
                                      </p:to>
                                    </p:set>
                                  </p:childTnLst>
                                </p:cTn>
                              </p:par>
                              <p:par>
                                <p:cTn id="153" presetID="1" presetClass="entr" presetSubtype="0" fill="hold" grpId="0" nodeType="withEffect">
                                  <p:stCondLst>
                                    <p:cond delay="37000"/>
                                  </p:stCondLst>
                                  <p:childTnLst>
                                    <p:set>
                                      <p:cBhvr>
                                        <p:cTn id="154" dur="1" fill="hold">
                                          <p:stCondLst>
                                            <p:cond delay="0"/>
                                          </p:stCondLst>
                                        </p:cTn>
                                        <p:tgtEl>
                                          <p:spTgt spid="164"/>
                                        </p:tgtEl>
                                        <p:attrNameLst>
                                          <p:attrName>style.visibility</p:attrName>
                                        </p:attrNameLst>
                                      </p:cBhvr>
                                      <p:to>
                                        <p:strVal val="visible"/>
                                      </p:to>
                                    </p:set>
                                  </p:childTnLst>
                                </p:cTn>
                              </p:par>
                              <p:par>
                                <p:cTn id="155" presetID="1" presetClass="exit" presetSubtype="0" fill="hold" grpId="1" nodeType="withEffect">
                                  <p:stCondLst>
                                    <p:cond delay="38000"/>
                                  </p:stCondLst>
                                  <p:childTnLst>
                                    <p:set>
                                      <p:cBhvr>
                                        <p:cTn id="156" dur="1" fill="hold">
                                          <p:stCondLst>
                                            <p:cond delay="0"/>
                                          </p:stCondLst>
                                        </p:cTn>
                                        <p:tgtEl>
                                          <p:spTgt spid="164"/>
                                        </p:tgtEl>
                                        <p:attrNameLst>
                                          <p:attrName>style.visibility</p:attrName>
                                        </p:attrNameLst>
                                      </p:cBhvr>
                                      <p:to>
                                        <p:strVal val="hidden"/>
                                      </p:to>
                                    </p:set>
                                  </p:childTnLst>
                                </p:cTn>
                              </p:par>
                              <p:par>
                                <p:cTn id="157" presetID="1" presetClass="entr" presetSubtype="0" fill="hold" grpId="0" nodeType="withEffect">
                                  <p:stCondLst>
                                    <p:cond delay="38000"/>
                                  </p:stCondLst>
                                  <p:childTnLst>
                                    <p:set>
                                      <p:cBhvr>
                                        <p:cTn id="158" dur="1" fill="hold">
                                          <p:stCondLst>
                                            <p:cond delay="0"/>
                                          </p:stCondLst>
                                        </p:cTn>
                                        <p:tgtEl>
                                          <p:spTgt spid="165"/>
                                        </p:tgtEl>
                                        <p:attrNameLst>
                                          <p:attrName>style.visibility</p:attrName>
                                        </p:attrNameLst>
                                      </p:cBhvr>
                                      <p:to>
                                        <p:strVal val="visible"/>
                                      </p:to>
                                    </p:set>
                                  </p:childTnLst>
                                </p:cTn>
                              </p:par>
                              <p:par>
                                <p:cTn id="159" presetID="1" presetClass="exit" presetSubtype="0" fill="hold" grpId="1" nodeType="withEffect">
                                  <p:stCondLst>
                                    <p:cond delay="39000"/>
                                  </p:stCondLst>
                                  <p:childTnLst>
                                    <p:set>
                                      <p:cBhvr>
                                        <p:cTn id="160" dur="1" fill="hold">
                                          <p:stCondLst>
                                            <p:cond delay="0"/>
                                          </p:stCondLst>
                                        </p:cTn>
                                        <p:tgtEl>
                                          <p:spTgt spid="165"/>
                                        </p:tgtEl>
                                        <p:attrNameLst>
                                          <p:attrName>style.visibility</p:attrName>
                                        </p:attrNameLst>
                                      </p:cBhvr>
                                      <p:to>
                                        <p:strVal val="hidden"/>
                                      </p:to>
                                    </p:set>
                                  </p:childTnLst>
                                </p:cTn>
                              </p:par>
                              <p:par>
                                <p:cTn id="161" presetID="1" presetClass="entr" presetSubtype="0" fill="hold" grpId="0" nodeType="withEffect">
                                  <p:stCondLst>
                                    <p:cond delay="39000"/>
                                  </p:stCondLst>
                                  <p:childTnLst>
                                    <p:set>
                                      <p:cBhvr>
                                        <p:cTn id="162" dur="1" fill="hold">
                                          <p:stCondLst>
                                            <p:cond delay="0"/>
                                          </p:stCondLst>
                                        </p:cTn>
                                        <p:tgtEl>
                                          <p:spTgt spid="166"/>
                                        </p:tgtEl>
                                        <p:attrNameLst>
                                          <p:attrName>style.visibility</p:attrName>
                                        </p:attrNameLst>
                                      </p:cBhvr>
                                      <p:to>
                                        <p:strVal val="visible"/>
                                      </p:to>
                                    </p:set>
                                  </p:childTnLst>
                                </p:cTn>
                              </p:par>
                              <p:par>
                                <p:cTn id="163" presetID="1" presetClass="exit" presetSubtype="0" fill="hold" grpId="1" nodeType="withEffect">
                                  <p:stCondLst>
                                    <p:cond delay="40000"/>
                                  </p:stCondLst>
                                  <p:childTnLst>
                                    <p:set>
                                      <p:cBhvr>
                                        <p:cTn id="164" dur="1" fill="hold">
                                          <p:stCondLst>
                                            <p:cond delay="0"/>
                                          </p:stCondLst>
                                        </p:cTn>
                                        <p:tgtEl>
                                          <p:spTgt spid="166"/>
                                        </p:tgtEl>
                                        <p:attrNameLst>
                                          <p:attrName>style.visibility</p:attrName>
                                        </p:attrNameLst>
                                      </p:cBhvr>
                                      <p:to>
                                        <p:strVal val="hidden"/>
                                      </p:to>
                                    </p:set>
                                  </p:childTnLst>
                                </p:cTn>
                              </p:par>
                              <p:par>
                                <p:cTn id="165" presetID="1" presetClass="entr" presetSubtype="0" fill="hold" grpId="0" nodeType="withEffect">
                                  <p:stCondLst>
                                    <p:cond delay="40000"/>
                                  </p:stCondLst>
                                  <p:childTnLst>
                                    <p:set>
                                      <p:cBhvr>
                                        <p:cTn id="166" dur="1" fill="hold">
                                          <p:stCondLst>
                                            <p:cond delay="0"/>
                                          </p:stCondLst>
                                        </p:cTn>
                                        <p:tgtEl>
                                          <p:spTgt spid="167"/>
                                        </p:tgtEl>
                                        <p:attrNameLst>
                                          <p:attrName>style.visibility</p:attrName>
                                        </p:attrNameLst>
                                      </p:cBhvr>
                                      <p:to>
                                        <p:strVal val="visible"/>
                                      </p:to>
                                    </p:set>
                                  </p:childTnLst>
                                </p:cTn>
                              </p:par>
                              <p:par>
                                <p:cTn id="167" presetID="1" presetClass="exit" presetSubtype="0" fill="hold" grpId="1" nodeType="withEffect">
                                  <p:stCondLst>
                                    <p:cond delay="41000"/>
                                  </p:stCondLst>
                                  <p:childTnLst>
                                    <p:set>
                                      <p:cBhvr>
                                        <p:cTn id="168" dur="1" fill="hold">
                                          <p:stCondLst>
                                            <p:cond delay="0"/>
                                          </p:stCondLst>
                                        </p:cTn>
                                        <p:tgtEl>
                                          <p:spTgt spid="167"/>
                                        </p:tgtEl>
                                        <p:attrNameLst>
                                          <p:attrName>style.visibility</p:attrName>
                                        </p:attrNameLst>
                                      </p:cBhvr>
                                      <p:to>
                                        <p:strVal val="hidden"/>
                                      </p:to>
                                    </p:set>
                                  </p:childTnLst>
                                </p:cTn>
                              </p:par>
                              <p:par>
                                <p:cTn id="169" presetID="1" presetClass="entr" presetSubtype="0" fill="hold" grpId="0" nodeType="withEffect">
                                  <p:stCondLst>
                                    <p:cond delay="41000"/>
                                  </p:stCondLst>
                                  <p:childTnLst>
                                    <p:set>
                                      <p:cBhvr>
                                        <p:cTn id="170" dur="1" fill="hold">
                                          <p:stCondLst>
                                            <p:cond delay="0"/>
                                          </p:stCondLst>
                                        </p:cTn>
                                        <p:tgtEl>
                                          <p:spTgt spid="168"/>
                                        </p:tgtEl>
                                        <p:attrNameLst>
                                          <p:attrName>style.visibility</p:attrName>
                                        </p:attrNameLst>
                                      </p:cBhvr>
                                      <p:to>
                                        <p:strVal val="visible"/>
                                      </p:to>
                                    </p:set>
                                  </p:childTnLst>
                                </p:cTn>
                              </p:par>
                              <p:par>
                                <p:cTn id="171" presetID="1" presetClass="exit" presetSubtype="0" fill="hold" grpId="1" nodeType="withEffect">
                                  <p:stCondLst>
                                    <p:cond delay="42000"/>
                                  </p:stCondLst>
                                  <p:childTnLst>
                                    <p:set>
                                      <p:cBhvr>
                                        <p:cTn id="172" dur="1" fill="hold">
                                          <p:stCondLst>
                                            <p:cond delay="0"/>
                                          </p:stCondLst>
                                        </p:cTn>
                                        <p:tgtEl>
                                          <p:spTgt spid="168"/>
                                        </p:tgtEl>
                                        <p:attrNameLst>
                                          <p:attrName>style.visibility</p:attrName>
                                        </p:attrNameLst>
                                      </p:cBhvr>
                                      <p:to>
                                        <p:strVal val="hidden"/>
                                      </p:to>
                                    </p:set>
                                  </p:childTnLst>
                                </p:cTn>
                              </p:par>
                              <p:par>
                                <p:cTn id="173" presetID="1" presetClass="entr" presetSubtype="0" fill="hold" grpId="0" nodeType="withEffect">
                                  <p:stCondLst>
                                    <p:cond delay="42000"/>
                                  </p:stCondLst>
                                  <p:childTnLst>
                                    <p:set>
                                      <p:cBhvr>
                                        <p:cTn id="174" dur="1" fill="hold">
                                          <p:stCondLst>
                                            <p:cond delay="0"/>
                                          </p:stCondLst>
                                        </p:cTn>
                                        <p:tgtEl>
                                          <p:spTgt spid="169"/>
                                        </p:tgtEl>
                                        <p:attrNameLst>
                                          <p:attrName>style.visibility</p:attrName>
                                        </p:attrNameLst>
                                      </p:cBhvr>
                                      <p:to>
                                        <p:strVal val="visible"/>
                                      </p:to>
                                    </p:set>
                                  </p:childTnLst>
                                </p:cTn>
                              </p:par>
                              <p:par>
                                <p:cTn id="175" presetID="1" presetClass="exit" presetSubtype="0" fill="hold" grpId="1" nodeType="withEffect">
                                  <p:stCondLst>
                                    <p:cond delay="43000"/>
                                  </p:stCondLst>
                                  <p:childTnLst>
                                    <p:set>
                                      <p:cBhvr>
                                        <p:cTn id="176" dur="1" fill="hold">
                                          <p:stCondLst>
                                            <p:cond delay="0"/>
                                          </p:stCondLst>
                                        </p:cTn>
                                        <p:tgtEl>
                                          <p:spTgt spid="169"/>
                                        </p:tgtEl>
                                        <p:attrNameLst>
                                          <p:attrName>style.visibility</p:attrName>
                                        </p:attrNameLst>
                                      </p:cBhvr>
                                      <p:to>
                                        <p:strVal val="hidden"/>
                                      </p:to>
                                    </p:set>
                                  </p:childTnLst>
                                </p:cTn>
                              </p:par>
                              <p:par>
                                <p:cTn id="177" presetID="1" presetClass="entr" presetSubtype="0" fill="hold" grpId="0" nodeType="withEffect">
                                  <p:stCondLst>
                                    <p:cond delay="43000"/>
                                  </p:stCondLst>
                                  <p:childTnLst>
                                    <p:set>
                                      <p:cBhvr>
                                        <p:cTn id="178" dur="1" fill="hold">
                                          <p:stCondLst>
                                            <p:cond delay="0"/>
                                          </p:stCondLst>
                                        </p:cTn>
                                        <p:tgtEl>
                                          <p:spTgt spid="170"/>
                                        </p:tgtEl>
                                        <p:attrNameLst>
                                          <p:attrName>style.visibility</p:attrName>
                                        </p:attrNameLst>
                                      </p:cBhvr>
                                      <p:to>
                                        <p:strVal val="visible"/>
                                      </p:to>
                                    </p:set>
                                  </p:childTnLst>
                                </p:cTn>
                              </p:par>
                              <p:par>
                                <p:cTn id="179" presetID="1" presetClass="exit" presetSubtype="0" fill="hold" grpId="1" nodeType="withEffect">
                                  <p:stCondLst>
                                    <p:cond delay="44000"/>
                                  </p:stCondLst>
                                  <p:childTnLst>
                                    <p:set>
                                      <p:cBhvr>
                                        <p:cTn id="180" dur="1" fill="hold">
                                          <p:stCondLst>
                                            <p:cond delay="0"/>
                                          </p:stCondLst>
                                        </p:cTn>
                                        <p:tgtEl>
                                          <p:spTgt spid="170"/>
                                        </p:tgtEl>
                                        <p:attrNameLst>
                                          <p:attrName>style.visibility</p:attrName>
                                        </p:attrNameLst>
                                      </p:cBhvr>
                                      <p:to>
                                        <p:strVal val="hidden"/>
                                      </p:to>
                                    </p:set>
                                  </p:childTnLst>
                                </p:cTn>
                              </p:par>
                              <p:par>
                                <p:cTn id="181" presetID="1" presetClass="entr" presetSubtype="0" fill="hold" grpId="0" nodeType="withEffect">
                                  <p:stCondLst>
                                    <p:cond delay="44000"/>
                                  </p:stCondLst>
                                  <p:childTnLst>
                                    <p:set>
                                      <p:cBhvr>
                                        <p:cTn id="182" dur="1" fill="hold">
                                          <p:stCondLst>
                                            <p:cond delay="0"/>
                                          </p:stCondLst>
                                        </p:cTn>
                                        <p:tgtEl>
                                          <p:spTgt spid="171"/>
                                        </p:tgtEl>
                                        <p:attrNameLst>
                                          <p:attrName>style.visibility</p:attrName>
                                        </p:attrNameLst>
                                      </p:cBhvr>
                                      <p:to>
                                        <p:strVal val="visible"/>
                                      </p:to>
                                    </p:set>
                                  </p:childTnLst>
                                </p:cTn>
                              </p:par>
                              <p:par>
                                <p:cTn id="183" presetID="1" presetClass="exit" presetSubtype="0" fill="hold" grpId="1" nodeType="withEffect">
                                  <p:stCondLst>
                                    <p:cond delay="45000"/>
                                  </p:stCondLst>
                                  <p:childTnLst>
                                    <p:set>
                                      <p:cBhvr>
                                        <p:cTn id="184" dur="1" fill="hold">
                                          <p:stCondLst>
                                            <p:cond delay="0"/>
                                          </p:stCondLst>
                                        </p:cTn>
                                        <p:tgtEl>
                                          <p:spTgt spid="171"/>
                                        </p:tgtEl>
                                        <p:attrNameLst>
                                          <p:attrName>style.visibility</p:attrName>
                                        </p:attrNameLst>
                                      </p:cBhvr>
                                      <p:to>
                                        <p:strVal val="hidden"/>
                                      </p:to>
                                    </p:set>
                                  </p:childTnLst>
                                </p:cTn>
                              </p:par>
                              <p:par>
                                <p:cTn id="185" presetID="1" presetClass="entr" presetSubtype="0" fill="hold" grpId="0" nodeType="withEffect">
                                  <p:stCondLst>
                                    <p:cond delay="45000"/>
                                  </p:stCondLst>
                                  <p:childTnLst>
                                    <p:set>
                                      <p:cBhvr>
                                        <p:cTn id="186" dur="1" fill="hold">
                                          <p:stCondLst>
                                            <p:cond delay="0"/>
                                          </p:stCondLst>
                                        </p:cTn>
                                        <p:tgtEl>
                                          <p:spTgt spid="172"/>
                                        </p:tgtEl>
                                        <p:attrNameLst>
                                          <p:attrName>style.visibility</p:attrName>
                                        </p:attrNameLst>
                                      </p:cBhvr>
                                      <p:to>
                                        <p:strVal val="visible"/>
                                      </p:to>
                                    </p:set>
                                  </p:childTnLst>
                                </p:cTn>
                              </p:par>
                              <p:par>
                                <p:cTn id="187" presetID="1" presetClass="exit" presetSubtype="0" fill="hold" grpId="1" nodeType="withEffect">
                                  <p:stCondLst>
                                    <p:cond delay="46000"/>
                                  </p:stCondLst>
                                  <p:childTnLst>
                                    <p:set>
                                      <p:cBhvr>
                                        <p:cTn id="188" dur="1" fill="hold">
                                          <p:stCondLst>
                                            <p:cond delay="0"/>
                                          </p:stCondLst>
                                        </p:cTn>
                                        <p:tgtEl>
                                          <p:spTgt spid="172"/>
                                        </p:tgtEl>
                                        <p:attrNameLst>
                                          <p:attrName>style.visibility</p:attrName>
                                        </p:attrNameLst>
                                      </p:cBhvr>
                                      <p:to>
                                        <p:strVal val="hidden"/>
                                      </p:to>
                                    </p:set>
                                  </p:childTnLst>
                                </p:cTn>
                              </p:par>
                              <p:par>
                                <p:cTn id="189" presetID="1" presetClass="entr" presetSubtype="0" fill="hold" grpId="0" nodeType="withEffect">
                                  <p:stCondLst>
                                    <p:cond delay="46000"/>
                                  </p:stCondLst>
                                  <p:childTnLst>
                                    <p:set>
                                      <p:cBhvr>
                                        <p:cTn id="190" dur="1" fill="hold">
                                          <p:stCondLst>
                                            <p:cond delay="0"/>
                                          </p:stCondLst>
                                        </p:cTn>
                                        <p:tgtEl>
                                          <p:spTgt spid="173"/>
                                        </p:tgtEl>
                                        <p:attrNameLst>
                                          <p:attrName>style.visibility</p:attrName>
                                        </p:attrNameLst>
                                      </p:cBhvr>
                                      <p:to>
                                        <p:strVal val="visible"/>
                                      </p:to>
                                    </p:set>
                                  </p:childTnLst>
                                </p:cTn>
                              </p:par>
                              <p:par>
                                <p:cTn id="191" presetID="1" presetClass="exit" presetSubtype="0" fill="hold" grpId="1" nodeType="withEffect">
                                  <p:stCondLst>
                                    <p:cond delay="47000"/>
                                  </p:stCondLst>
                                  <p:childTnLst>
                                    <p:set>
                                      <p:cBhvr>
                                        <p:cTn id="192" dur="1" fill="hold">
                                          <p:stCondLst>
                                            <p:cond delay="0"/>
                                          </p:stCondLst>
                                        </p:cTn>
                                        <p:tgtEl>
                                          <p:spTgt spid="173"/>
                                        </p:tgtEl>
                                        <p:attrNameLst>
                                          <p:attrName>style.visibility</p:attrName>
                                        </p:attrNameLst>
                                      </p:cBhvr>
                                      <p:to>
                                        <p:strVal val="hidden"/>
                                      </p:to>
                                    </p:set>
                                  </p:childTnLst>
                                </p:cTn>
                              </p:par>
                              <p:par>
                                <p:cTn id="193" presetID="1" presetClass="entr" presetSubtype="0" fill="hold" grpId="0" nodeType="withEffect">
                                  <p:stCondLst>
                                    <p:cond delay="47000"/>
                                  </p:stCondLst>
                                  <p:childTnLst>
                                    <p:set>
                                      <p:cBhvr>
                                        <p:cTn id="194" dur="1" fill="hold">
                                          <p:stCondLst>
                                            <p:cond delay="0"/>
                                          </p:stCondLst>
                                        </p:cTn>
                                        <p:tgtEl>
                                          <p:spTgt spid="174"/>
                                        </p:tgtEl>
                                        <p:attrNameLst>
                                          <p:attrName>style.visibility</p:attrName>
                                        </p:attrNameLst>
                                      </p:cBhvr>
                                      <p:to>
                                        <p:strVal val="visible"/>
                                      </p:to>
                                    </p:set>
                                  </p:childTnLst>
                                </p:cTn>
                              </p:par>
                              <p:par>
                                <p:cTn id="195" presetID="1" presetClass="exit" presetSubtype="0" fill="hold" grpId="1" nodeType="withEffect">
                                  <p:stCondLst>
                                    <p:cond delay="48000"/>
                                  </p:stCondLst>
                                  <p:childTnLst>
                                    <p:set>
                                      <p:cBhvr>
                                        <p:cTn id="196" dur="1" fill="hold">
                                          <p:stCondLst>
                                            <p:cond delay="0"/>
                                          </p:stCondLst>
                                        </p:cTn>
                                        <p:tgtEl>
                                          <p:spTgt spid="174"/>
                                        </p:tgtEl>
                                        <p:attrNameLst>
                                          <p:attrName>style.visibility</p:attrName>
                                        </p:attrNameLst>
                                      </p:cBhvr>
                                      <p:to>
                                        <p:strVal val="hidden"/>
                                      </p:to>
                                    </p:set>
                                  </p:childTnLst>
                                </p:cTn>
                              </p:par>
                              <p:par>
                                <p:cTn id="197" presetID="1" presetClass="entr" presetSubtype="0" fill="hold" grpId="0" nodeType="withEffect">
                                  <p:stCondLst>
                                    <p:cond delay="48000"/>
                                  </p:stCondLst>
                                  <p:childTnLst>
                                    <p:set>
                                      <p:cBhvr>
                                        <p:cTn id="198" dur="1" fill="hold">
                                          <p:stCondLst>
                                            <p:cond delay="0"/>
                                          </p:stCondLst>
                                        </p:cTn>
                                        <p:tgtEl>
                                          <p:spTgt spid="175"/>
                                        </p:tgtEl>
                                        <p:attrNameLst>
                                          <p:attrName>style.visibility</p:attrName>
                                        </p:attrNameLst>
                                      </p:cBhvr>
                                      <p:to>
                                        <p:strVal val="visible"/>
                                      </p:to>
                                    </p:set>
                                  </p:childTnLst>
                                </p:cTn>
                              </p:par>
                              <p:par>
                                <p:cTn id="199" presetID="1" presetClass="exit" presetSubtype="0" fill="hold" grpId="1" nodeType="withEffect">
                                  <p:stCondLst>
                                    <p:cond delay="49000"/>
                                  </p:stCondLst>
                                  <p:childTnLst>
                                    <p:set>
                                      <p:cBhvr>
                                        <p:cTn id="200" dur="1" fill="hold">
                                          <p:stCondLst>
                                            <p:cond delay="0"/>
                                          </p:stCondLst>
                                        </p:cTn>
                                        <p:tgtEl>
                                          <p:spTgt spid="175"/>
                                        </p:tgtEl>
                                        <p:attrNameLst>
                                          <p:attrName>style.visibility</p:attrName>
                                        </p:attrNameLst>
                                      </p:cBhvr>
                                      <p:to>
                                        <p:strVal val="hidden"/>
                                      </p:to>
                                    </p:set>
                                  </p:childTnLst>
                                </p:cTn>
                              </p:par>
                              <p:par>
                                <p:cTn id="201" presetID="1" presetClass="entr" presetSubtype="0" fill="hold" grpId="0" nodeType="withEffect">
                                  <p:stCondLst>
                                    <p:cond delay="49000"/>
                                  </p:stCondLst>
                                  <p:childTnLst>
                                    <p:set>
                                      <p:cBhvr>
                                        <p:cTn id="202" dur="1" fill="hold">
                                          <p:stCondLst>
                                            <p:cond delay="0"/>
                                          </p:stCondLst>
                                        </p:cTn>
                                        <p:tgtEl>
                                          <p:spTgt spid="176"/>
                                        </p:tgtEl>
                                        <p:attrNameLst>
                                          <p:attrName>style.visibility</p:attrName>
                                        </p:attrNameLst>
                                      </p:cBhvr>
                                      <p:to>
                                        <p:strVal val="visible"/>
                                      </p:to>
                                    </p:set>
                                  </p:childTnLst>
                                </p:cTn>
                              </p:par>
                              <p:par>
                                <p:cTn id="203" presetID="1" presetClass="exit" presetSubtype="0" fill="hold" grpId="1" nodeType="withEffect">
                                  <p:stCondLst>
                                    <p:cond delay="50000"/>
                                  </p:stCondLst>
                                  <p:childTnLst>
                                    <p:set>
                                      <p:cBhvr>
                                        <p:cTn id="204" dur="1" fill="hold">
                                          <p:stCondLst>
                                            <p:cond delay="0"/>
                                          </p:stCondLst>
                                        </p:cTn>
                                        <p:tgtEl>
                                          <p:spTgt spid="176"/>
                                        </p:tgtEl>
                                        <p:attrNameLst>
                                          <p:attrName>style.visibility</p:attrName>
                                        </p:attrNameLst>
                                      </p:cBhvr>
                                      <p:to>
                                        <p:strVal val="hidden"/>
                                      </p:to>
                                    </p:set>
                                  </p:childTnLst>
                                </p:cTn>
                              </p:par>
                              <p:par>
                                <p:cTn id="205" presetID="1" presetClass="entr" presetSubtype="0" fill="hold" grpId="0" nodeType="withEffect">
                                  <p:stCondLst>
                                    <p:cond delay="50000"/>
                                  </p:stCondLst>
                                  <p:childTnLst>
                                    <p:set>
                                      <p:cBhvr>
                                        <p:cTn id="206" dur="1" fill="hold">
                                          <p:stCondLst>
                                            <p:cond delay="0"/>
                                          </p:stCondLst>
                                        </p:cTn>
                                        <p:tgtEl>
                                          <p:spTgt spid="177"/>
                                        </p:tgtEl>
                                        <p:attrNameLst>
                                          <p:attrName>style.visibility</p:attrName>
                                        </p:attrNameLst>
                                      </p:cBhvr>
                                      <p:to>
                                        <p:strVal val="visible"/>
                                      </p:to>
                                    </p:set>
                                  </p:childTnLst>
                                </p:cTn>
                              </p:par>
                              <p:par>
                                <p:cTn id="207" presetID="1" presetClass="exit" presetSubtype="0" fill="hold" grpId="1" nodeType="withEffect">
                                  <p:stCondLst>
                                    <p:cond delay="51000"/>
                                  </p:stCondLst>
                                  <p:childTnLst>
                                    <p:set>
                                      <p:cBhvr>
                                        <p:cTn id="208" dur="1" fill="hold">
                                          <p:stCondLst>
                                            <p:cond delay="0"/>
                                          </p:stCondLst>
                                        </p:cTn>
                                        <p:tgtEl>
                                          <p:spTgt spid="177"/>
                                        </p:tgtEl>
                                        <p:attrNameLst>
                                          <p:attrName>style.visibility</p:attrName>
                                        </p:attrNameLst>
                                      </p:cBhvr>
                                      <p:to>
                                        <p:strVal val="hidden"/>
                                      </p:to>
                                    </p:set>
                                  </p:childTnLst>
                                </p:cTn>
                              </p:par>
                              <p:par>
                                <p:cTn id="209" presetID="1" presetClass="entr" presetSubtype="0" fill="hold" grpId="0" nodeType="withEffect">
                                  <p:stCondLst>
                                    <p:cond delay="51000"/>
                                  </p:stCondLst>
                                  <p:childTnLst>
                                    <p:set>
                                      <p:cBhvr>
                                        <p:cTn id="210" dur="1" fill="hold">
                                          <p:stCondLst>
                                            <p:cond delay="0"/>
                                          </p:stCondLst>
                                        </p:cTn>
                                        <p:tgtEl>
                                          <p:spTgt spid="178"/>
                                        </p:tgtEl>
                                        <p:attrNameLst>
                                          <p:attrName>style.visibility</p:attrName>
                                        </p:attrNameLst>
                                      </p:cBhvr>
                                      <p:to>
                                        <p:strVal val="visible"/>
                                      </p:to>
                                    </p:set>
                                  </p:childTnLst>
                                </p:cTn>
                              </p:par>
                              <p:par>
                                <p:cTn id="211" presetID="1" presetClass="exit" presetSubtype="0" fill="hold" grpId="1" nodeType="withEffect">
                                  <p:stCondLst>
                                    <p:cond delay="52000"/>
                                  </p:stCondLst>
                                  <p:childTnLst>
                                    <p:set>
                                      <p:cBhvr>
                                        <p:cTn id="212" dur="1" fill="hold">
                                          <p:stCondLst>
                                            <p:cond delay="0"/>
                                          </p:stCondLst>
                                        </p:cTn>
                                        <p:tgtEl>
                                          <p:spTgt spid="178"/>
                                        </p:tgtEl>
                                        <p:attrNameLst>
                                          <p:attrName>style.visibility</p:attrName>
                                        </p:attrNameLst>
                                      </p:cBhvr>
                                      <p:to>
                                        <p:strVal val="hidden"/>
                                      </p:to>
                                    </p:set>
                                  </p:childTnLst>
                                </p:cTn>
                              </p:par>
                              <p:par>
                                <p:cTn id="213" presetID="1" presetClass="entr" presetSubtype="0" fill="hold" grpId="0" nodeType="withEffect">
                                  <p:stCondLst>
                                    <p:cond delay="52000"/>
                                  </p:stCondLst>
                                  <p:childTnLst>
                                    <p:set>
                                      <p:cBhvr>
                                        <p:cTn id="214" dur="1" fill="hold">
                                          <p:stCondLst>
                                            <p:cond delay="0"/>
                                          </p:stCondLst>
                                        </p:cTn>
                                        <p:tgtEl>
                                          <p:spTgt spid="179"/>
                                        </p:tgtEl>
                                        <p:attrNameLst>
                                          <p:attrName>style.visibility</p:attrName>
                                        </p:attrNameLst>
                                      </p:cBhvr>
                                      <p:to>
                                        <p:strVal val="visible"/>
                                      </p:to>
                                    </p:set>
                                  </p:childTnLst>
                                </p:cTn>
                              </p:par>
                              <p:par>
                                <p:cTn id="215" presetID="1" presetClass="exit" presetSubtype="0" fill="hold" grpId="1" nodeType="withEffect">
                                  <p:stCondLst>
                                    <p:cond delay="53000"/>
                                  </p:stCondLst>
                                  <p:childTnLst>
                                    <p:set>
                                      <p:cBhvr>
                                        <p:cTn id="216" dur="1" fill="hold">
                                          <p:stCondLst>
                                            <p:cond delay="0"/>
                                          </p:stCondLst>
                                        </p:cTn>
                                        <p:tgtEl>
                                          <p:spTgt spid="179"/>
                                        </p:tgtEl>
                                        <p:attrNameLst>
                                          <p:attrName>style.visibility</p:attrName>
                                        </p:attrNameLst>
                                      </p:cBhvr>
                                      <p:to>
                                        <p:strVal val="hidden"/>
                                      </p:to>
                                    </p:set>
                                  </p:childTnLst>
                                </p:cTn>
                              </p:par>
                              <p:par>
                                <p:cTn id="217" presetID="1" presetClass="entr" presetSubtype="0" fill="hold" grpId="0" nodeType="withEffect">
                                  <p:stCondLst>
                                    <p:cond delay="53000"/>
                                  </p:stCondLst>
                                  <p:childTnLst>
                                    <p:set>
                                      <p:cBhvr>
                                        <p:cTn id="218" dur="1" fill="hold">
                                          <p:stCondLst>
                                            <p:cond delay="0"/>
                                          </p:stCondLst>
                                        </p:cTn>
                                        <p:tgtEl>
                                          <p:spTgt spid="180"/>
                                        </p:tgtEl>
                                        <p:attrNameLst>
                                          <p:attrName>style.visibility</p:attrName>
                                        </p:attrNameLst>
                                      </p:cBhvr>
                                      <p:to>
                                        <p:strVal val="visible"/>
                                      </p:to>
                                    </p:set>
                                  </p:childTnLst>
                                </p:cTn>
                              </p:par>
                              <p:par>
                                <p:cTn id="219" presetID="1" presetClass="exit" presetSubtype="0" fill="hold" grpId="1" nodeType="withEffect">
                                  <p:stCondLst>
                                    <p:cond delay="54000"/>
                                  </p:stCondLst>
                                  <p:childTnLst>
                                    <p:set>
                                      <p:cBhvr>
                                        <p:cTn id="220" dur="1" fill="hold">
                                          <p:stCondLst>
                                            <p:cond delay="0"/>
                                          </p:stCondLst>
                                        </p:cTn>
                                        <p:tgtEl>
                                          <p:spTgt spid="180"/>
                                        </p:tgtEl>
                                        <p:attrNameLst>
                                          <p:attrName>style.visibility</p:attrName>
                                        </p:attrNameLst>
                                      </p:cBhvr>
                                      <p:to>
                                        <p:strVal val="hidden"/>
                                      </p:to>
                                    </p:set>
                                  </p:childTnLst>
                                </p:cTn>
                              </p:par>
                              <p:par>
                                <p:cTn id="221" presetID="1" presetClass="entr" presetSubtype="0" fill="hold" grpId="0" nodeType="withEffect">
                                  <p:stCondLst>
                                    <p:cond delay="54000"/>
                                  </p:stCondLst>
                                  <p:childTnLst>
                                    <p:set>
                                      <p:cBhvr>
                                        <p:cTn id="222" dur="1" fill="hold">
                                          <p:stCondLst>
                                            <p:cond delay="0"/>
                                          </p:stCondLst>
                                        </p:cTn>
                                        <p:tgtEl>
                                          <p:spTgt spid="181"/>
                                        </p:tgtEl>
                                        <p:attrNameLst>
                                          <p:attrName>style.visibility</p:attrName>
                                        </p:attrNameLst>
                                      </p:cBhvr>
                                      <p:to>
                                        <p:strVal val="visible"/>
                                      </p:to>
                                    </p:set>
                                  </p:childTnLst>
                                </p:cTn>
                              </p:par>
                              <p:par>
                                <p:cTn id="223" presetID="1" presetClass="exit" presetSubtype="0" fill="hold" grpId="1" nodeType="withEffect">
                                  <p:stCondLst>
                                    <p:cond delay="55000"/>
                                  </p:stCondLst>
                                  <p:childTnLst>
                                    <p:set>
                                      <p:cBhvr>
                                        <p:cTn id="224" dur="1" fill="hold">
                                          <p:stCondLst>
                                            <p:cond delay="0"/>
                                          </p:stCondLst>
                                        </p:cTn>
                                        <p:tgtEl>
                                          <p:spTgt spid="181"/>
                                        </p:tgtEl>
                                        <p:attrNameLst>
                                          <p:attrName>style.visibility</p:attrName>
                                        </p:attrNameLst>
                                      </p:cBhvr>
                                      <p:to>
                                        <p:strVal val="hidden"/>
                                      </p:to>
                                    </p:set>
                                  </p:childTnLst>
                                </p:cTn>
                              </p:par>
                              <p:par>
                                <p:cTn id="225" presetID="1" presetClass="entr" presetSubtype="0" fill="hold" grpId="0" nodeType="withEffect">
                                  <p:stCondLst>
                                    <p:cond delay="55000"/>
                                  </p:stCondLst>
                                  <p:childTnLst>
                                    <p:set>
                                      <p:cBhvr>
                                        <p:cTn id="226" dur="1" fill="hold">
                                          <p:stCondLst>
                                            <p:cond delay="0"/>
                                          </p:stCondLst>
                                        </p:cTn>
                                        <p:tgtEl>
                                          <p:spTgt spid="182"/>
                                        </p:tgtEl>
                                        <p:attrNameLst>
                                          <p:attrName>style.visibility</p:attrName>
                                        </p:attrNameLst>
                                      </p:cBhvr>
                                      <p:to>
                                        <p:strVal val="visible"/>
                                      </p:to>
                                    </p:set>
                                  </p:childTnLst>
                                </p:cTn>
                              </p:par>
                              <p:par>
                                <p:cTn id="227" presetID="1" presetClass="exit" presetSubtype="0" fill="hold" grpId="1" nodeType="withEffect">
                                  <p:stCondLst>
                                    <p:cond delay="56000"/>
                                  </p:stCondLst>
                                  <p:childTnLst>
                                    <p:set>
                                      <p:cBhvr>
                                        <p:cTn id="228" dur="1" fill="hold">
                                          <p:stCondLst>
                                            <p:cond delay="0"/>
                                          </p:stCondLst>
                                        </p:cTn>
                                        <p:tgtEl>
                                          <p:spTgt spid="182"/>
                                        </p:tgtEl>
                                        <p:attrNameLst>
                                          <p:attrName>style.visibility</p:attrName>
                                        </p:attrNameLst>
                                      </p:cBhvr>
                                      <p:to>
                                        <p:strVal val="hidden"/>
                                      </p:to>
                                    </p:set>
                                  </p:childTnLst>
                                </p:cTn>
                              </p:par>
                              <p:par>
                                <p:cTn id="229" presetID="1" presetClass="entr" presetSubtype="0" fill="hold" grpId="0" nodeType="withEffect">
                                  <p:stCondLst>
                                    <p:cond delay="56000"/>
                                  </p:stCondLst>
                                  <p:childTnLst>
                                    <p:set>
                                      <p:cBhvr>
                                        <p:cTn id="230" dur="1" fill="hold">
                                          <p:stCondLst>
                                            <p:cond delay="0"/>
                                          </p:stCondLst>
                                        </p:cTn>
                                        <p:tgtEl>
                                          <p:spTgt spid="183"/>
                                        </p:tgtEl>
                                        <p:attrNameLst>
                                          <p:attrName>style.visibility</p:attrName>
                                        </p:attrNameLst>
                                      </p:cBhvr>
                                      <p:to>
                                        <p:strVal val="visible"/>
                                      </p:to>
                                    </p:set>
                                  </p:childTnLst>
                                </p:cTn>
                              </p:par>
                              <p:par>
                                <p:cTn id="231" presetID="1" presetClass="exit" presetSubtype="0" fill="hold" grpId="1" nodeType="withEffect">
                                  <p:stCondLst>
                                    <p:cond delay="57000"/>
                                  </p:stCondLst>
                                  <p:childTnLst>
                                    <p:set>
                                      <p:cBhvr>
                                        <p:cTn id="232" dur="1" fill="hold">
                                          <p:stCondLst>
                                            <p:cond delay="0"/>
                                          </p:stCondLst>
                                        </p:cTn>
                                        <p:tgtEl>
                                          <p:spTgt spid="183"/>
                                        </p:tgtEl>
                                        <p:attrNameLst>
                                          <p:attrName>style.visibility</p:attrName>
                                        </p:attrNameLst>
                                      </p:cBhvr>
                                      <p:to>
                                        <p:strVal val="hidden"/>
                                      </p:to>
                                    </p:set>
                                  </p:childTnLst>
                                </p:cTn>
                              </p:par>
                              <p:par>
                                <p:cTn id="233" presetID="1" presetClass="entr" presetSubtype="0" fill="hold" grpId="0" nodeType="withEffect">
                                  <p:stCondLst>
                                    <p:cond delay="57000"/>
                                  </p:stCondLst>
                                  <p:childTnLst>
                                    <p:set>
                                      <p:cBhvr>
                                        <p:cTn id="234" dur="1" fill="hold">
                                          <p:stCondLst>
                                            <p:cond delay="0"/>
                                          </p:stCondLst>
                                        </p:cTn>
                                        <p:tgtEl>
                                          <p:spTgt spid="184"/>
                                        </p:tgtEl>
                                        <p:attrNameLst>
                                          <p:attrName>style.visibility</p:attrName>
                                        </p:attrNameLst>
                                      </p:cBhvr>
                                      <p:to>
                                        <p:strVal val="visible"/>
                                      </p:to>
                                    </p:set>
                                  </p:childTnLst>
                                </p:cTn>
                              </p:par>
                              <p:par>
                                <p:cTn id="235" presetID="1" presetClass="exit" presetSubtype="0" fill="hold" grpId="1" nodeType="withEffect">
                                  <p:stCondLst>
                                    <p:cond delay="58000"/>
                                  </p:stCondLst>
                                  <p:childTnLst>
                                    <p:set>
                                      <p:cBhvr>
                                        <p:cTn id="236" dur="1" fill="hold">
                                          <p:stCondLst>
                                            <p:cond delay="0"/>
                                          </p:stCondLst>
                                        </p:cTn>
                                        <p:tgtEl>
                                          <p:spTgt spid="184"/>
                                        </p:tgtEl>
                                        <p:attrNameLst>
                                          <p:attrName>style.visibility</p:attrName>
                                        </p:attrNameLst>
                                      </p:cBhvr>
                                      <p:to>
                                        <p:strVal val="hidden"/>
                                      </p:to>
                                    </p:set>
                                  </p:childTnLst>
                                </p:cTn>
                              </p:par>
                              <p:par>
                                <p:cTn id="237" presetID="1" presetClass="entr" presetSubtype="0" fill="hold" grpId="0" nodeType="withEffect">
                                  <p:stCondLst>
                                    <p:cond delay="58000"/>
                                  </p:stCondLst>
                                  <p:childTnLst>
                                    <p:set>
                                      <p:cBhvr>
                                        <p:cTn id="238" dur="1" fill="hold">
                                          <p:stCondLst>
                                            <p:cond delay="0"/>
                                          </p:stCondLst>
                                        </p:cTn>
                                        <p:tgtEl>
                                          <p:spTgt spid="185"/>
                                        </p:tgtEl>
                                        <p:attrNameLst>
                                          <p:attrName>style.visibility</p:attrName>
                                        </p:attrNameLst>
                                      </p:cBhvr>
                                      <p:to>
                                        <p:strVal val="visible"/>
                                      </p:to>
                                    </p:set>
                                  </p:childTnLst>
                                </p:cTn>
                              </p:par>
                              <p:par>
                                <p:cTn id="239" presetID="1" presetClass="exit" presetSubtype="0" fill="hold" grpId="1" nodeType="withEffect">
                                  <p:stCondLst>
                                    <p:cond delay="59000"/>
                                  </p:stCondLst>
                                  <p:childTnLst>
                                    <p:set>
                                      <p:cBhvr>
                                        <p:cTn id="240" dur="1" fill="hold">
                                          <p:stCondLst>
                                            <p:cond delay="0"/>
                                          </p:stCondLst>
                                        </p:cTn>
                                        <p:tgtEl>
                                          <p:spTgt spid="185"/>
                                        </p:tgtEl>
                                        <p:attrNameLst>
                                          <p:attrName>style.visibility</p:attrName>
                                        </p:attrNameLst>
                                      </p:cBhvr>
                                      <p:to>
                                        <p:strVal val="hidden"/>
                                      </p:to>
                                    </p:set>
                                  </p:childTnLst>
                                </p:cTn>
                              </p:par>
                              <p:par>
                                <p:cTn id="241" presetID="1" presetClass="entr" presetSubtype="0" fill="hold" grpId="0" nodeType="withEffect">
                                  <p:stCondLst>
                                    <p:cond delay="59000"/>
                                  </p:stCondLst>
                                  <p:childTnLst>
                                    <p:set>
                                      <p:cBhvr>
                                        <p:cTn id="242"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7" grpId="1"/>
      <p:bldP spid="128" grpId="0"/>
      <p:bldP spid="128" grpId="1"/>
      <p:bldP spid="129" grpId="0"/>
      <p:bldP spid="129" grpId="1"/>
      <p:bldP spid="130" grpId="0"/>
      <p:bldP spid="130" grpId="1"/>
      <p:bldP spid="131" grpId="0"/>
      <p:bldP spid="131" grpId="1"/>
      <p:bldP spid="132" grpId="0"/>
      <p:bldP spid="132" grpId="1"/>
      <p:bldP spid="133" grpId="0"/>
      <p:bldP spid="133" grpId="1"/>
      <p:bldP spid="134" grpId="0"/>
      <p:bldP spid="134" grpId="1"/>
      <p:bldP spid="135" grpId="0"/>
      <p:bldP spid="135" grpId="1"/>
      <p:bldP spid="136" grpId="0"/>
      <p:bldP spid="136" grpId="1"/>
      <p:bldP spid="137" grpId="0"/>
      <p:bldP spid="137" grpId="1"/>
      <p:bldP spid="138" grpId="0"/>
      <p:bldP spid="138" grpId="1"/>
      <p:bldP spid="139" grpId="0"/>
      <p:bldP spid="139" grpId="1"/>
      <p:bldP spid="140" grpId="0"/>
      <p:bldP spid="140" grpId="1"/>
      <p:bldP spid="141" grpId="0"/>
      <p:bldP spid="141" grpId="1"/>
      <p:bldP spid="142" grpId="0"/>
      <p:bldP spid="142" grpId="1"/>
      <p:bldP spid="143" grpId="0"/>
      <p:bldP spid="143" grpId="1"/>
      <p:bldP spid="144" grpId="0"/>
      <p:bldP spid="144" grpId="1"/>
      <p:bldP spid="145" grpId="0"/>
      <p:bldP spid="145" grpId="1"/>
      <p:bldP spid="146" grpId="0"/>
      <p:bldP spid="146" grpId="1"/>
      <p:bldP spid="147" grpId="0"/>
      <p:bldP spid="147" grpId="1"/>
      <p:bldP spid="148" grpId="0"/>
      <p:bldP spid="148" grpId="1"/>
      <p:bldP spid="149" grpId="0"/>
      <p:bldP spid="149" grpId="1"/>
      <p:bldP spid="150" grpId="0"/>
      <p:bldP spid="150" grpId="1"/>
      <p:bldP spid="151" grpId="0"/>
      <p:bldP spid="151" grpId="1"/>
      <p:bldP spid="152" grpId="0"/>
      <p:bldP spid="152" grpId="1"/>
      <p:bldP spid="153" grpId="0"/>
      <p:bldP spid="153" grpId="1"/>
      <p:bldP spid="154" grpId="0"/>
      <p:bldP spid="154" grpId="1"/>
      <p:bldP spid="155" grpId="0"/>
      <p:bldP spid="155" grpId="1"/>
      <p:bldP spid="156" grpId="0"/>
      <p:bldP spid="156" grpId="1"/>
      <p:bldP spid="157" grpId="0"/>
      <p:bldP spid="157" grpId="1"/>
      <p:bldP spid="158" grpId="0"/>
      <p:bldP spid="158" grpId="1"/>
      <p:bldP spid="159" grpId="0"/>
      <p:bldP spid="159" grpId="1"/>
      <p:bldP spid="160" grpId="0"/>
      <p:bldP spid="160" grpId="1"/>
      <p:bldP spid="161" grpId="0"/>
      <p:bldP spid="161" grpId="1"/>
      <p:bldP spid="162" grpId="0"/>
      <p:bldP spid="162" grpId="1"/>
      <p:bldP spid="163" grpId="0"/>
      <p:bldP spid="163" grpId="1"/>
      <p:bldP spid="164" grpId="0"/>
      <p:bldP spid="164" grpId="1"/>
      <p:bldP spid="165" grpId="0"/>
      <p:bldP spid="165" grpId="1"/>
      <p:bldP spid="166" grpId="0"/>
      <p:bldP spid="166" grpId="1"/>
      <p:bldP spid="167" grpId="0"/>
      <p:bldP spid="167" grpId="1"/>
      <p:bldP spid="168" grpId="0"/>
      <p:bldP spid="168" grpId="1"/>
      <p:bldP spid="169" grpId="0"/>
      <p:bldP spid="169" grpId="1"/>
      <p:bldP spid="170" grpId="0"/>
      <p:bldP spid="170" grpId="1"/>
      <p:bldP spid="171" grpId="0"/>
      <p:bldP spid="171" grpId="1"/>
      <p:bldP spid="172" grpId="0"/>
      <p:bldP spid="172" grpId="1"/>
      <p:bldP spid="173" grpId="0"/>
      <p:bldP spid="173" grpId="1"/>
      <p:bldP spid="174" grpId="0"/>
      <p:bldP spid="174" grpId="1"/>
      <p:bldP spid="175" grpId="0"/>
      <p:bldP spid="175" grpId="1"/>
      <p:bldP spid="176" grpId="0"/>
      <p:bldP spid="176" grpId="1"/>
      <p:bldP spid="177" grpId="0"/>
      <p:bldP spid="177" grpId="1"/>
      <p:bldP spid="178" grpId="0"/>
      <p:bldP spid="178" grpId="1"/>
      <p:bldP spid="179" grpId="0"/>
      <p:bldP spid="179" grpId="1"/>
      <p:bldP spid="180" grpId="0"/>
      <p:bldP spid="180" grpId="1"/>
      <p:bldP spid="181" grpId="0"/>
      <p:bldP spid="181" grpId="1"/>
      <p:bldP spid="182" grpId="0"/>
      <p:bldP spid="182" grpId="1"/>
      <p:bldP spid="183" grpId="0"/>
      <p:bldP spid="183" grpId="1"/>
      <p:bldP spid="184" grpId="0"/>
      <p:bldP spid="184" grpId="1"/>
      <p:bldP spid="185" grpId="0"/>
      <p:bldP spid="185" grpId="1"/>
      <p:bldP spid="1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2"/>
          <p:cNvSpPr txBox="1">
            <a:spLocks noChangeArrowheads="1"/>
          </p:cNvSpPr>
          <p:nvPr/>
        </p:nvSpPr>
        <p:spPr bwMode="auto">
          <a:xfrm>
            <a:off x="1643063" y="2806700"/>
            <a:ext cx="28527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lumMod val="95000"/>
                    <a:lumOff val="5000"/>
                  </a:schemeClr>
                </a:solidFill>
                <a:effectLst/>
                <a:latin typeface="Verdana" pitchFamily="34" charset="0"/>
              </a:rPr>
              <a:t>05</a:t>
            </a:r>
          </a:p>
        </p:txBody>
      </p:sp>
      <p:sp>
        <p:nvSpPr>
          <p:cNvPr id="2" name="TextBox 1"/>
          <p:cNvSpPr txBox="1"/>
          <p:nvPr/>
        </p:nvSpPr>
        <p:spPr>
          <a:xfrm>
            <a:off x="1752600" y="6096000"/>
            <a:ext cx="6019800" cy="369332"/>
          </a:xfrm>
          <a:prstGeom prst="rect">
            <a:avLst/>
          </a:prstGeom>
          <a:noFill/>
        </p:spPr>
        <p:txBody>
          <a:bodyPr wrap="square" rtlCol="0">
            <a:spAutoFit/>
          </a:bodyPr>
          <a:lstStyle/>
          <a:p>
            <a:pPr algn="ctr"/>
            <a:r>
              <a:rPr lang="en-US" dirty="0"/>
              <a:t>Delete </a:t>
            </a:r>
            <a:r>
              <a:rPr lang="en-US" dirty="0" smtClean="0"/>
              <a:t>slides </a:t>
            </a:r>
            <a:r>
              <a:rPr lang="en-US" dirty="0"/>
              <a:t>(1 - </a:t>
            </a:r>
            <a:r>
              <a:rPr lang="en-US" dirty="0" smtClean="0"/>
              <a:t>4) </a:t>
            </a:r>
            <a:r>
              <a:rPr lang="en-US" dirty="0"/>
              <a:t>for a </a:t>
            </a:r>
            <a:r>
              <a:rPr lang="en-US" dirty="0" smtClean="0"/>
              <a:t>six </a:t>
            </a:r>
            <a:r>
              <a:rPr lang="en-US" dirty="0"/>
              <a:t>minute countdown</a:t>
            </a:r>
          </a:p>
        </p:txBody>
      </p:sp>
      <p:sp>
        <p:nvSpPr>
          <p:cNvPr id="66" name="TextBox 65"/>
          <p:cNvSpPr txBox="1"/>
          <p:nvPr/>
        </p:nvSpPr>
        <p:spPr>
          <a:xfrm>
            <a:off x="4259012" y="3073397"/>
            <a:ext cx="685800" cy="1569660"/>
          </a:xfrm>
          <a:prstGeom prst="rect">
            <a:avLst/>
          </a:prstGeom>
          <a:noFill/>
        </p:spPr>
        <p:txBody>
          <a:bodyPr wrap="square" rtlCol="0">
            <a:spAutoFit/>
            <a:scene3d>
              <a:camera prst="orthographicFront"/>
              <a:lightRig rig="threePt" dir="t"/>
            </a:scene3d>
            <a:sp3d extrusionH="57150" contourW="12700">
              <a:bevelT w="38100" h="38100"/>
            </a:sp3d>
          </a:bodyPr>
          <a:lstStyle/>
          <a:p>
            <a:r>
              <a:rPr lang="en-US" sz="9600" dirty="0" smtClean="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rPr>
              <a:t>:</a:t>
            </a:r>
            <a:endParaRPr lang="en-US" sz="9600" dirty="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endParaRPr>
          </a:p>
        </p:txBody>
      </p:sp>
      <p:sp>
        <p:nvSpPr>
          <p:cNvPr id="126" name="5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59</a:t>
            </a:r>
          </a:p>
        </p:txBody>
      </p:sp>
      <p:sp>
        <p:nvSpPr>
          <p:cNvPr id="127" name="5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58</a:t>
            </a:r>
          </a:p>
        </p:txBody>
      </p:sp>
      <p:sp>
        <p:nvSpPr>
          <p:cNvPr id="128" name="5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57</a:t>
            </a:r>
          </a:p>
        </p:txBody>
      </p:sp>
      <p:sp>
        <p:nvSpPr>
          <p:cNvPr id="129" name="5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56</a:t>
            </a:r>
          </a:p>
        </p:txBody>
      </p:sp>
      <p:sp>
        <p:nvSpPr>
          <p:cNvPr id="130" name="5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55</a:t>
            </a:r>
          </a:p>
        </p:txBody>
      </p:sp>
      <p:sp>
        <p:nvSpPr>
          <p:cNvPr id="131" name="5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54</a:t>
            </a:r>
          </a:p>
        </p:txBody>
      </p:sp>
      <p:sp>
        <p:nvSpPr>
          <p:cNvPr id="132" name="5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53</a:t>
            </a:r>
          </a:p>
        </p:txBody>
      </p:sp>
      <p:sp>
        <p:nvSpPr>
          <p:cNvPr id="133" name="5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52</a:t>
            </a:r>
          </a:p>
        </p:txBody>
      </p:sp>
      <p:sp>
        <p:nvSpPr>
          <p:cNvPr id="134" name="5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51</a:t>
            </a:r>
          </a:p>
        </p:txBody>
      </p:sp>
      <p:sp>
        <p:nvSpPr>
          <p:cNvPr id="135" name="5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50</a:t>
            </a:r>
          </a:p>
        </p:txBody>
      </p:sp>
      <p:sp>
        <p:nvSpPr>
          <p:cNvPr id="136" name="4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49</a:t>
            </a:r>
          </a:p>
        </p:txBody>
      </p:sp>
      <p:sp>
        <p:nvSpPr>
          <p:cNvPr id="137" name="4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48</a:t>
            </a:r>
          </a:p>
        </p:txBody>
      </p:sp>
      <p:sp>
        <p:nvSpPr>
          <p:cNvPr id="138" name="4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47</a:t>
            </a:r>
          </a:p>
        </p:txBody>
      </p:sp>
      <p:sp>
        <p:nvSpPr>
          <p:cNvPr id="139" name="4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46</a:t>
            </a:r>
          </a:p>
        </p:txBody>
      </p:sp>
      <p:sp>
        <p:nvSpPr>
          <p:cNvPr id="140" name="4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45</a:t>
            </a:r>
          </a:p>
        </p:txBody>
      </p:sp>
      <p:sp>
        <p:nvSpPr>
          <p:cNvPr id="141" name="4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44</a:t>
            </a:r>
          </a:p>
        </p:txBody>
      </p:sp>
      <p:sp>
        <p:nvSpPr>
          <p:cNvPr id="142" name="4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43</a:t>
            </a:r>
          </a:p>
        </p:txBody>
      </p:sp>
      <p:sp>
        <p:nvSpPr>
          <p:cNvPr id="143" name="4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42</a:t>
            </a:r>
          </a:p>
        </p:txBody>
      </p:sp>
      <p:sp>
        <p:nvSpPr>
          <p:cNvPr id="144" name="4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41</a:t>
            </a:r>
          </a:p>
        </p:txBody>
      </p:sp>
      <p:sp>
        <p:nvSpPr>
          <p:cNvPr id="145" name="4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40</a:t>
            </a:r>
          </a:p>
        </p:txBody>
      </p:sp>
      <p:sp>
        <p:nvSpPr>
          <p:cNvPr id="146" name="3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39</a:t>
            </a:r>
          </a:p>
        </p:txBody>
      </p:sp>
      <p:sp>
        <p:nvSpPr>
          <p:cNvPr id="147" name="3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38</a:t>
            </a:r>
            <a:endParaRPr lang="en-US" sz="13800" b="1" dirty="0">
              <a:ln w="28575">
                <a:solidFill>
                  <a:srgbClr val="92D050"/>
                </a:solidFill>
              </a:ln>
              <a:solidFill>
                <a:schemeClr val="bg1"/>
              </a:solidFill>
              <a:effectLst/>
              <a:latin typeface="Verdana" pitchFamily="34" charset="0"/>
            </a:endParaRPr>
          </a:p>
        </p:txBody>
      </p:sp>
      <p:sp>
        <p:nvSpPr>
          <p:cNvPr id="148" name="3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37</a:t>
            </a:r>
          </a:p>
        </p:txBody>
      </p:sp>
      <p:sp>
        <p:nvSpPr>
          <p:cNvPr id="149" name="3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36</a:t>
            </a:r>
          </a:p>
        </p:txBody>
      </p:sp>
      <p:sp>
        <p:nvSpPr>
          <p:cNvPr id="150" name="3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35</a:t>
            </a:r>
          </a:p>
        </p:txBody>
      </p:sp>
      <p:sp>
        <p:nvSpPr>
          <p:cNvPr id="151" name="3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34</a:t>
            </a:r>
          </a:p>
        </p:txBody>
      </p:sp>
      <p:sp>
        <p:nvSpPr>
          <p:cNvPr id="152" name="3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33</a:t>
            </a:r>
          </a:p>
        </p:txBody>
      </p:sp>
      <p:sp>
        <p:nvSpPr>
          <p:cNvPr id="153" name="3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32</a:t>
            </a:r>
          </a:p>
        </p:txBody>
      </p:sp>
      <p:sp>
        <p:nvSpPr>
          <p:cNvPr id="154" name="3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31</a:t>
            </a:r>
          </a:p>
        </p:txBody>
      </p:sp>
      <p:sp>
        <p:nvSpPr>
          <p:cNvPr id="155" name="3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30</a:t>
            </a:r>
          </a:p>
        </p:txBody>
      </p:sp>
      <p:sp>
        <p:nvSpPr>
          <p:cNvPr id="156" name="2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29</a:t>
            </a:r>
          </a:p>
        </p:txBody>
      </p:sp>
      <p:sp>
        <p:nvSpPr>
          <p:cNvPr id="157" name="2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28</a:t>
            </a:r>
          </a:p>
        </p:txBody>
      </p:sp>
      <p:sp>
        <p:nvSpPr>
          <p:cNvPr id="158" name="2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27</a:t>
            </a:r>
          </a:p>
        </p:txBody>
      </p:sp>
      <p:sp>
        <p:nvSpPr>
          <p:cNvPr id="159" name="2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26</a:t>
            </a:r>
          </a:p>
        </p:txBody>
      </p:sp>
      <p:sp>
        <p:nvSpPr>
          <p:cNvPr id="160" name="2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25</a:t>
            </a:r>
          </a:p>
        </p:txBody>
      </p:sp>
      <p:sp>
        <p:nvSpPr>
          <p:cNvPr id="161" name="2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24</a:t>
            </a:r>
          </a:p>
        </p:txBody>
      </p:sp>
      <p:sp>
        <p:nvSpPr>
          <p:cNvPr id="162" name="2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23</a:t>
            </a:r>
          </a:p>
        </p:txBody>
      </p:sp>
      <p:sp>
        <p:nvSpPr>
          <p:cNvPr id="163" name="2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22</a:t>
            </a:r>
          </a:p>
        </p:txBody>
      </p:sp>
      <p:sp>
        <p:nvSpPr>
          <p:cNvPr id="164" name="2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21</a:t>
            </a:r>
          </a:p>
        </p:txBody>
      </p:sp>
      <p:sp>
        <p:nvSpPr>
          <p:cNvPr id="165" name="2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20</a:t>
            </a:r>
          </a:p>
        </p:txBody>
      </p:sp>
      <p:sp>
        <p:nvSpPr>
          <p:cNvPr id="166" name="1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19</a:t>
            </a:r>
          </a:p>
        </p:txBody>
      </p:sp>
      <p:sp>
        <p:nvSpPr>
          <p:cNvPr id="167" name="1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18</a:t>
            </a:r>
          </a:p>
        </p:txBody>
      </p:sp>
      <p:sp>
        <p:nvSpPr>
          <p:cNvPr id="168" name="1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17</a:t>
            </a:r>
          </a:p>
        </p:txBody>
      </p:sp>
      <p:sp>
        <p:nvSpPr>
          <p:cNvPr id="169" name="1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16</a:t>
            </a:r>
          </a:p>
        </p:txBody>
      </p:sp>
      <p:sp>
        <p:nvSpPr>
          <p:cNvPr id="170" name="1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15</a:t>
            </a:r>
          </a:p>
        </p:txBody>
      </p:sp>
      <p:sp>
        <p:nvSpPr>
          <p:cNvPr id="171" name="1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14</a:t>
            </a:r>
            <a:endParaRPr lang="en-US" sz="13800" b="1" dirty="0">
              <a:ln w="28575">
                <a:solidFill>
                  <a:srgbClr val="92D050"/>
                </a:solidFill>
              </a:ln>
              <a:solidFill>
                <a:schemeClr val="bg1"/>
              </a:solidFill>
              <a:effectLst/>
              <a:latin typeface="Verdana" pitchFamily="34" charset="0"/>
            </a:endParaRPr>
          </a:p>
        </p:txBody>
      </p:sp>
      <p:sp>
        <p:nvSpPr>
          <p:cNvPr id="172" name="1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13</a:t>
            </a:r>
          </a:p>
        </p:txBody>
      </p:sp>
      <p:sp>
        <p:nvSpPr>
          <p:cNvPr id="173" name="1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12</a:t>
            </a:r>
          </a:p>
        </p:txBody>
      </p:sp>
      <p:sp>
        <p:nvSpPr>
          <p:cNvPr id="174" name="1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11</a:t>
            </a:r>
          </a:p>
        </p:txBody>
      </p:sp>
      <p:sp>
        <p:nvSpPr>
          <p:cNvPr id="175" name="1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10</a:t>
            </a:r>
          </a:p>
        </p:txBody>
      </p:sp>
      <p:sp>
        <p:nvSpPr>
          <p:cNvPr id="176" name="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09</a:t>
            </a:r>
          </a:p>
        </p:txBody>
      </p:sp>
      <p:sp>
        <p:nvSpPr>
          <p:cNvPr id="177" name="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08</a:t>
            </a:r>
          </a:p>
        </p:txBody>
      </p:sp>
      <p:sp>
        <p:nvSpPr>
          <p:cNvPr id="178" name="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07</a:t>
            </a:r>
          </a:p>
        </p:txBody>
      </p:sp>
      <p:sp>
        <p:nvSpPr>
          <p:cNvPr id="179" name="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06</a:t>
            </a:r>
          </a:p>
        </p:txBody>
      </p:sp>
      <p:sp>
        <p:nvSpPr>
          <p:cNvPr id="180" name="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05</a:t>
            </a:r>
          </a:p>
        </p:txBody>
      </p:sp>
      <p:sp>
        <p:nvSpPr>
          <p:cNvPr id="181" name="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04</a:t>
            </a:r>
          </a:p>
        </p:txBody>
      </p:sp>
      <p:sp>
        <p:nvSpPr>
          <p:cNvPr id="182" name="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03</a:t>
            </a:r>
          </a:p>
        </p:txBody>
      </p:sp>
      <p:sp>
        <p:nvSpPr>
          <p:cNvPr id="183" name="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02</a:t>
            </a:r>
          </a:p>
        </p:txBody>
      </p:sp>
      <p:sp>
        <p:nvSpPr>
          <p:cNvPr id="184" name="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01</a:t>
            </a:r>
          </a:p>
        </p:txBody>
      </p:sp>
      <p:sp>
        <p:nvSpPr>
          <p:cNvPr id="185" name="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00</a:t>
            </a:r>
          </a:p>
        </p:txBody>
      </p:sp>
      <p:sp>
        <p:nvSpPr>
          <p:cNvPr id="65" name="TextBox 64"/>
          <p:cNvSpPr txBox="1"/>
          <p:nvPr/>
        </p:nvSpPr>
        <p:spPr>
          <a:xfrm>
            <a:off x="1568370" y="73223"/>
            <a:ext cx="6464460" cy="307777"/>
          </a:xfrm>
          <a:prstGeom prst="rect">
            <a:avLst/>
          </a:prstGeom>
          <a:noFill/>
        </p:spPr>
        <p:txBody>
          <a:bodyPr wrap="square" rtlCol="0">
            <a:spAutoFit/>
          </a:bodyPr>
          <a:lstStyle/>
          <a:p>
            <a:pPr algn="ctr"/>
            <a:r>
              <a:rPr lang="en-US" sz="1400" dirty="0" smtClean="0">
                <a:solidFill>
                  <a:srgbClr val="FFFF00"/>
                </a:solidFill>
              </a:rPr>
              <a:t>*Note* animated backgrounds may slightly delay slide transitions</a:t>
            </a:r>
            <a:endParaRPr lang="en-US" sz="1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par>
                                <p:cTn id="7" presetID="1" presetClass="exit" presetSubtype="0" fill="hold" grpId="1" nodeType="withEffect">
                                  <p:stCondLst>
                                    <p:cond delay="1000"/>
                                  </p:stCondLst>
                                  <p:childTnLst>
                                    <p:set>
                                      <p:cBhvr>
                                        <p:cTn id="8" dur="1" fill="hold">
                                          <p:stCondLst>
                                            <p:cond delay="0"/>
                                          </p:stCondLst>
                                        </p:cTn>
                                        <p:tgtEl>
                                          <p:spTgt spid="126"/>
                                        </p:tgtEl>
                                        <p:attrNameLst>
                                          <p:attrName>style.visibility</p:attrName>
                                        </p:attrNameLst>
                                      </p:cBhvr>
                                      <p:to>
                                        <p:strVal val="hidden"/>
                                      </p:to>
                                    </p:set>
                                  </p:childTnLst>
                                </p:cTn>
                              </p:par>
                              <p:par>
                                <p:cTn id="9" presetID="1" presetClass="entr" presetSubtype="0" fill="hold" grpId="0" nodeType="withEffect">
                                  <p:stCondLst>
                                    <p:cond delay="1000"/>
                                  </p:stCondLst>
                                  <p:childTnLst>
                                    <p:set>
                                      <p:cBhvr>
                                        <p:cTn id="10" dur="1" fill="hold">
                                          <p:stCondLst>
                                            <p:cond delay="0"/>
                                          </p:stCondLst>
                                        </p:cTn>
                                        <p:tgtEl>
                                          <p:spTgt spid="127"/>
                                        </p:tgtEl>
                                        <p:attrNameLst>
                                          <p:attrName>style.visibility</p:attrName>
                                        </p:attrNameLst>
                                      </p:cBhvr>
                                      <p:to>
                                        <p:strVal val="visible"/>
                                      </p:to>
                                    </p:set>
                                  </p:childTnLst>
                                </p:cTn>
                              </p:par>
                              <p:par>
                                <p:cTn id="11" presetID="1" presetClass="exit" presetSubtype="0" fill="hold" grpId="1" nodeType="withEffect">
                                  <p:stCondLst>
                                    <p:cond delay="2000"/>
                                  </p:stCondLst>
                                  <p:childTnLst>
                                    <p:set>
                                      <p:cBhvr>
                                        <p:cTn id="12" dur="1" fill="hold">
                                          <p:stCondLst>
                                            <p:cond delay="0"/>
                                          </p:stCondLst>
                                        </p:cTn>
                                        <p:tgtEl>
                                          <p:spTgt spid="127"/>
                                        </p:tgtEl>
                                        <p:attrNameLst>
                                          <p:attrName>style.visibility</p:attrName>
                                        </p:attrNameLst>
                                      </p:cBhvr>
                                      <p:to>
                                        <p:strVal val="hidden"/>
                                      </p:to>
                                    </p:set>
                                  </p:childTnLst>
                                </p:cTn>
                              </p:par>
                              <p:par>
                                <p:cTn id="13" presetID="1" presetClass="entr" presetSubtype="0" fill="hold" grpId="0" nodeType="withEffect">
                                  <p:stCondLst>
                                    <p:cond delay="2000"/>
                                  </p:stCondLst>
                                  <p:childTnLst>
                                    <p:set>
                                      <p:cBhvr>
                                        <p:cTn id="14" dur="1" fill="hold">
                                          <p:stCondLst>
                                            <p:cond delay="0"/>
                                          </p:stCondLst>
                                        </p:cTn>
                                        <p:tgtEl>
                                          <p:spTgt spid="128"/>
                                        </p:tgtEl>
                                        <p:attrNameLst>
                                          <p:attrName>style.visibility</p:attrName>
                                        </p:attrNameLst>
                                      </p:cBhvr>
                                      <p:to>
                                        <p:strVal val="visible"/>
                                      </p:to>
                                    </p:set>
                                  </p:childTnLst>
                                </p:cTn>
                              </p:par>
                              <p:par>
                                <p:cTn id="15" presetID="1" presetClass="exit" presetSubtype="0" fill="hold" grpId="1" nodeType="withEffect">
                                  <p:stCondLst>
                                    <p:cond delay="3000"/>
                                  </p:stCondLst>
                                  <p:childTnLst>
                                    <p:set>
                                      <p:cBhvr>
                                        <p:cTn id="16" dur="1" fill="hold">
                                          <p:stCondLst>
                                            <p:cond delay="0"/>
                                          </p:stCondLst>
                                        </p:cTn>
                                        <p:tgtEl>
                                          <p:spTgt spid="128"/>
                                        </p:tgtEl>
                                        <p:attrNameLst>
                                          <p:attrName>style.visibility</p:attrName>
                                        </p:attrNameLst>
                                      </p:cBhvr>
                                      <p:to>
                                        <p:strVal val="hidden"/>
                                      </p:to>
                                    </p:set>
                                  </p:childTnLst>
                                </p:cTn>
                              </p:par>
                              <p:par>
                                <p:cTn id="17" presetID="1" presetClass="entr" presetSubtype="0" fill="hold" grpId="0" nodeType="withEffect">
                                  <p:stCondLst>
                                    <p:cond delay="3000"/>
                                  </p:stCondLst>
                                  <p:childTnLst>
                                    <p:set>
                                      <p:cBhvr>
                                        <p:cTn id="18" dur="1" fill="hold">
                                          <p:stCondLst>
                                            <p:cond delay="0"/>
                                          </p:stCondLst>
                                        </p:cTn>
                                        <p:tgtEl>
                                          <p:spTgt spid="129"/>
                                        </p:tgtEl>
                                        <p:attrNameLst>
                                          <p:attrName>style.visibility</p:attrName>
                                        </p:attrNameLst>
                                      </p:cBhvr>
                                      <p:to>
                                        <p:strVal val="visible"/>
                                      </p:to>
                                    </p:set>
                                  </p:childTnLst>
                                </p:cTn>
                              </p:par>
                              <p:par>
                                <p:cTn id="19" presetID="1" presetClass="exit" presetSubtype="0" fill="hold" grpId="1" nodeType="withEffect">
                                  <p:stCondLst>
                                    <p:cond delay="4000"/>
                                  </p:stCondLst>
                                  <p:childTnLst>
                                    <p:set>
                                      <p:cBhvr>
                                        <p:cTn id="20" dur="1" fill="hold">
                                          <p:stCondLst>
                                            <p:cond delay="0"/>
                                          </p:stCondLst>
                                        </p:cTn>
                                        <p:tgtEl>
                                          <p:spTgt spid="129"/>
                                        </p:tgtEl>
                                        <p:attrNameLst>
                                          <p:attrName>style.visibility</p:attrName>
                                        </p:attrNameLst>
                                      </p:cBhvr>
                                      <p:to>
                                        <p:strVal val="hidden"/>
                                      </p:to>
                                    </p:set>
                                  </p:childTnLst>
                                </p:cTn>
                              </p:par>
                              <p:par>
                                <p:cTn id="21" presetID="1" presetClass="entr" presetSubtype="0" fill="hold" grpId="0" nodeType="withEffect">
                                  <p:stCondLst>
                                    <p:cond delay="4000"/>
                                  </p:stCondLst>
                                  <p:childTnLst>
                                    <p:set>
                                      <p:cBhvr>
                                        <p:cTn id="22" dur="1" fill="hold">
                                          <p:stCondLst>
                                            <p:cond delay="0"/>
                                          </p:stCondLst>
                                        </p:cTn>
                                        <p:tgtEl>
                                          <p:spTgt spid="130"/>
                                        </p:tgtEl>
                                        <p:attrNameLst>
                                          <p:attrName>style.visibility</p:attrName>
                                        </p:attrNameLst>
                                      </p:cBhvr>
                                      <p:to>
                                        <p:strVal val="visible"/>
                                      </p:to>
                                    </p:set>
                                  </p:childTnLst>
                                </p:cTn>
                              </p:par>
                              <p:par>
                                <p:cTn id="23" presetID="1" presetClass="exit" presetSubtype="0" fill="hold" grpId="1" nodeType="withEffect">
                                  <p:stCondLst>
                                    <p:cond delay="5000"/>
                                  </p:stCondLst>
                                  <p:childTnLst>
                                    <p:set>
                                      <p:cBhvr>
                                        <p:cTn id="24" dur="1" fill="hold">
                                          <p:stCondLst>
                                            <p:cond delay="0"/>
                                          </p:stCondLst>
                                        </p:cTn>
                                        <p:tgtEl>
                                          <p:spTgt spid="130"/>
                                        </p:tgtEl>
                                        <p:attrNameLst>
                                          <p:attrName>style.visibility</p:attrName>
                                        </p:attrNameLst>
                                      </p:cBhvr>
                                      <p:to>
                                        <p:strVal val="hidden"/>
                                      </p:to>
                                    </p:set>
                                  </p:childTnLst>
                                </p:cTn>
                              </p:par>
                              <p:par>
                                <p:cTn id="25" presetID="1" presetClass="entr" presetSubtype="0" fill="hold" grpId="0" nodeType="withEffect">
                                  <p:stCondLst>
                                    <p:cond delay="5000"/>
                                  </p:stCondLst>
                                  <p:childTnLst>
                                    <p:set>
                                      <p:cBhvr>
                                        <p:cTn id="26" dur="1" fill="hold">
                                          <p:stCondLst>
                                            <p:cond delay="0"/>
                                          </p:stCondLst>
                                        </p:cTn>
                                        <p:tgtEl>
                                          <p:spTgt spid="131"/>
                                        </p:tgtEl>
                                        <p:attrNameLst>
                                          <p:attrName>style.visibility</p:attrName>
                                        </p:attrNameLst>
                                      </p:cBhvr>
                                      <p:to>
                                        <p:strVal val="visible"/>
                                      </p:to>
                                    </p:set>
                                  </p:childTnLst>
                                </p:cTn>
                              </p:par>
                              <p:par>
                                <p:cTn id="27" presetID="1" presetClass="exit" presetSubtype="0" fill="hold" grpId="1" nodeType="withEffect">
                                  <p:stCondLst>
                                    <p:cond delay="6000"/>
                                  </p:stCondLst>
                                  <p:childTnLst>
                                    <p:set>
                                      <p:cBhvr>
                                        <p:cTn id="28" dur="1" fill="hold">
                                          <p:stCondLst>
                                            <p:cond delay="0"/>
                                          </p:stCondLst>
                                        </p:cTn>
                                        <p:tgtEl>
                                          <p:spTgt spid="131"/>
                                        </p:tgtEl>
                                        <p:attrNameLst>
                                          <p:attrName>style.visibility</p:attrName>
                                        </p:attrNameLst>
                                      </p:cBhvr>
                                      <p:to>
                                        <p:strVal val="hidden"/>
                                      </p:to>
                                    </p:set>
                                  </p:childTnLst>
                                </p:cTn>
                              </p:par>
                              <p:par>
                                <p:cTn id="29" presetID="1" presetClass="entr" presetSubtype="0" fill="hold" grpId="0" nodeType="withEffect">
                                  <p:stCondLst>
                                    <p:cond delay="6000"/>
                                  </p:stCondLst>
                                  <p:childTnLst>
                                    <p:set>
                                      <p:cBhvr>
                                        <p:cTn id="30" dur="1" fill="hold">
                                          <p:stCondLst>
                                            <p:cond delay="0"/>
                                          </p:stCondLst>
                                        </p:cTn>
                                        <p:tgtEl>
                                          <p:spTgt spid="132"/>
                                        </p:tgtEl>
                                        <p:attrNameLst>
                                          <p:attrName>style.visibility</p:attrName>
                                        </p:attrNameLst>
                                      </p:cBhvr>
                                      <p:to>
                                        <p:strVal val="visible"/>
                                      </p:to>
                                    </p:set>
                                  </p:childTnLst>
                                </p:cTn>
                              </p:par>
                              <p:par>
                                <p:cTn id="31" presetID="1" presetClass="exit" presetSubtype="0" fill="hold" grpId="1" nodeType="withEffect">
                                  <p:stCondLst>
                                    <p:cond delay="7000"/>
                                  </p:stCondLst>
                                  <p:childTnLst>
                                    <p:set>
                                      <p:cBhvr>
                                        <p:cTn id="32" dur="1" fill="hold">
                                          <p:stCondLst>
                                            <p:cond delay="0"/>
                                          </p:stCondLst>
                                        </p:cTn>
                                        <p:tgtEl>
                                          <p:spTgt spid="132"/>
                                        </p:tgtEl>
                                        <p:attrNameLst>
                                          <p:attrName>style.visibility</p:attrName>
                                        </p:attrNameLst>
                                      </p:cBhvr>
                                      <p:to>
                                        <p:strVal val="hidden"/>
                                      </p:to>
                                    </p:set>
                                  </p:childTnLst>
                                </p:cTn>
                              </p:par>
                              <p:par>
                                <p:cTn id="33" presetID="1" presetClass="entr" presetSubtype="0" fill="hold" grpId="0" nodeType="withEffect">
                                  <p:stCondLst>
                                    <p:cond delay="7000"/>
                                  </p:stCondLst>
                                  <p:childTnLst>
                                    <p:set>
                                      <p:cBhvr>
                                        <p:cTn id="34" dur="1" fill="hold">
                                          <p:stCondLst>
                                            <p:cond delay="0"/>
                                          </p:stCondLst>
                                        </p:cTn>
                                        <p:tgtEl>
                                          <p:spTgt spid="133"/>
                                        </p:tgtEl>
                                        <p:attrNameLst>
                                          <p:attrName>style.visibility</p:attrName>
                                        </p:attrNameLst>
                                      </p:cBhvr>
                                      <p:to>
                                        <p:strVal val="visible"/>
                                      </p:to>
                                    </p:set>
                                  </p:childTnLst>
                                </p:cTn>
                              </p:par>
                              <p:par>
                                <p:cTn id="35" presetID="1" presetClass="exit" presetSubtype="0" fill="hold" grpId="1" nodeType="withEffect">
                                  <p:stCondLst>
                                    <p:cond delay="8000"/>
                                  </p:stCondLst>
                                  <p:childTnLst>
                                    <p:set>
                                      <p:cBhvr>
                                        <p:cTn id="36" dur="1" fill="hold">
                                          <p:stCondLst>
                                            <p:cond delay="0"/>
                                          </p:stCondLst>
                                        </p:cTn>
                                        <p:tgtEl>
                                          <p:spTgt spid="133"/>
                                        </p:tgtEl>
                                        <p:attrNameLst>
                                          <p:attrName>style.visibility</p:attrName>
                                        </p:attrNameLst>
                                      </p:cBhvr>
                                      <p:to>
                                        <p:strVal val="hidden"/>
                                      </p:to>
                                    </p:set>
                                  </p:childTnLst>
                                </p:cTn>
                              </p:par>
                              <p:par>
                                <p:cTn id="37" presetID="1" presetClass="entr" presetSubtype="0" fill="hold" grpId="0" nodeType="withEffect">
                                  <p:stCondLst>
                                    <p:cond delay="8000"/>
                                  </p:stCondLst>
                                  <p:childTnLst>
                                    <p:set>
                                      <p:cBhvr>
                                        <p:cTn id="38" dur="1" fill="hold">
                                          <p:stCondLst>
                                            <p:cond delay="0"/>
                                          </p:stCondLst>
                                        </p:cTn>
                                        <p:tgtEl>
                                          <p:spTgt spid="134"/>
                                        </p:tgtEl>
                                        <p:attrNameLst>
                                          <p:attrName>style.visibility</p:attrName>
                                        </p:attrNameLst>
                                      </p:cBhvr>
                                      <p:to>
                                        <p:strVal val="visible"/>
                                      </p:to>
                                    </p:set>
                                  </p:childTnLst>
                                </p:cTn>
                              </p:par>
                              <p:par>
                                <p:cTn id="39" presetID="1" presetClass="exit" presetSubtype="0" fill="hold" grpId="1" nodeType="withEffect">
                                  <p:stCondLst>
                                    <p:cond delay="9000"/>
                                  </p:stCondLst>
                                  <p:childTnLst>
                                    <p:set>
                                      <p:cBhvr>
                                        <p:cTn id="40" dur="1" fill="hold">
                                          <p:stCondLst>
                                            <p:cond delay="0"/>
                                          </p:stCondLst>
                                        </p:cTn>
                                        <p:tgtEl>
                                          <p:spTgt spid="134"/>
                                        </p:tgtEl>
                                        <p:attrNameLst>
                                          <p:attrName>style.visibility</p:attrName>
                                        </p:attrNameLst>
                                      </p:cBhvr>
                                      <p:to>
                                        <p:strVal val="hidden"/>
                                      </p:to>
                                    </p:set>
                                  </p:childTnLst>
                                </p:cTn>
                              </p:par>
                              <p:par>
                                <p:cTn id="41" presetID="1" presetClass="entr" presetSubtype="0" fill="hold" grpId="0" nodeType="withEffect">
                                  <p:stCondLst>
                                    <p:cond delay="9000"/>
                                  </p:stCondLst>
                                  <p:childTnLst>
                                    <p:set>
                                      <p:cBhvr>
                                        <p:cTn id="42" dur="1" fill="hold">
                                          <p:stCondLst>
                                            <p:cond delay="0"/>
                                          </p:stCondLst>
                                        </p:cTn>
                                        <p:tgtEl>
                                          <p:spTgt spid="135"/>
                                        </p:tgtEl>
                                        <p:attrNameLst>
                                          <p:attrName>style.visibility</p:attrName>
                                        </p:attrNameLst>
                                      </p:cBhvr>
                                      <p:to>
                                        <p:strVal val="visible"/>
                                      </p:to>
                                    </p:set>
                                  </p:childTnLst>
                                </p:cTn>
                              </p:par>
                              <p:par>
                                <p:cTn id="43" presetID="1" presetClass="exit" presetSubtype="0" fill="hold" grpId="1" nodeType="withEffect">
                                  <p:stCondLst>
                                    <p:cond delay="10000"/>
                                  </p:stCondLst>
                                  <p:childTnLst>
                                    <p:set>
                                      <p:cBhvr>
                                        <p:cTn id="44" dur="1" fill="hold">
                                          <p:stCondLst>
                                            <p:cond delay="0"/>
                                          </p:stCondLst>
                                        </p:cTn>
                                        <p:tgtEl>
                                          <p:spTgt spid="135"/>
                                        </p:tgtEl>
                                        <p:attrNameLst>
                                          <p:attrName>style.visibility</p:attrName>
                                        </p:attrNameLst>
                                      </p:cBhvr>
                                      <p:to>
                                        <p:strVal val="hidden"/>
                                      </p:to>
                                    </p:set>
                                  </p:childTnLst>
                                </p:cTn>
                              </p:par>
                              <p:par>
                                <p:cTn id="45" presetID="1" presetClass="entr" presetSubtype="0" fill="hold" grpId="0" nodeType="withEffect">
                                  <p:stCondLst>
                                    <p:cond delay="10000"/>
                                  </p:stCondLst>
                                  <p:childTnLst>
                                    <p:set>
                                      <p:cBhvr>
                                        <p:cTn id="46" dur="1" fill="hold">
                                          <p:stCondLst>
                                            <p:cond delay="0"/>
                                          </p:stCondLst>
                                        </p:cTn>
                                        <p:tgtEl>
                                          <p:spTgt spid="136"/>
                                        </p:tgtEl>
                                        <p:attrNameLst>
                                          <p:attrName>style.visibility</p:attrName>
                                        </p:attrNameLst>
                                      </p:cBhvr>
                                      <p:to>
                                        <p:strVal val="visible"/>
                                      </p:to>
                                    </p:set>
                                  </p:childTnLst>
                                </p:cTn>
                              </p:par>
                              <p:par>
                                <p:cTn id="47" presetID="1" presetClass="exit" presetSubtype="0" fill="hold" grpId="1" nodeType="withEffect">
                                  <p:stCondLst>
                                    <p:cond delay="11000"/>
                                  </p:stCondLst>
                                  <p:childTnLst>
                                    <p:set>
                                      <p:cBhvr>
                                        <p:cTn id="48" dur="1" fill="hold">
                                          <p:stCondLst>
                                            <p:cond delay="0"/>
                                          </p:stCondLst>
                                        </p:cTn>
                                        <p:tgtEl>
                                          <p:spTgt spid="136"/>
                                        </p:tgtEl>
                                        <p:attrNameLst>
                                          <p:attrName>style.visibility</p:attrName>
                                        </p:attrNameLst>
                                      </p:cBhvr>
                                      <p:to>
                                        <p:strVal val="hidden"/>
                                      </p:to>
                                    </p:set>
                                  </p:childTnLst>
                                </p:cTn>
                              </p:par>
                              <p:par>
                                <p:cTn id="49" presetID="1" presetClass="entr" presetSubtype="0" fill="hold" grpId="0" nodeType="withEffect">
                                  <p:stCondLst>
                                    <p:cond delay="11000"/>
                                  </p:stCondLst>
                                  <p:childTnLst>
                                    <p:set>
                                      <p:cBhvr>
                                        <p:cTn id="50" dur="1" fill="hold">
                                          <p:stCondLst>
                                            <p:cond delay="0"/>
                                          </p:stCondLst>
                                        </p:cTn>
                                        <p:tgtEl>
                                          <p:spTgt spid="137"/>
                                        </p:tgtEl>
                                        <p:attrNameLst>
                                          <p:attrName>style.visibility</p:attrName>
                                        </p:attrNameLst>
                                      </p:cBhvr>
                                      <p:to>
                                        <p:strVal val="visible"/>
                                      </p:to>
                                    </p:set>
                                  </p:childTnLst>
                                </p:cTn>
                              </p:par>
                              <p:par>
                                <p:cTn id="51" presetID="1" presetClass="exit" presetSubtype="0" fill="hold" grpId="1" nodeType="withEffect">
                                  <p:stCondLst>
                                    <p:cond delay="12000"/>
                                  </p:stCondLst>
                                  <p:childTnLst>
                                    <p:set>
                                      <p:cBhvr>
                                        <p:cTn id="52" dur="1" fill="hold">
                                          <p:stCondLst>
                                            <p:cond delay="0"/>
                                          </p:stCondLst>
                                        </p:cTn>
                                        <p:tgtEl>
                                          <p:spTgt spid="137"/>
                                        </p:tgtEl>
                                        <p:attrNameLst>
                                          <p:attrName>style.visibility</p:attrName>
                                        </p:attrNameLst>
                                      </p:cBhvr>
                                      <p:to>
                                        <p:strVal val="hidden"/>
                                      </p:to>
                                    </p:set>
                                  </p:childTnLst>
                                </p:cTn>
                              </p:par>
                              <p:par>
                                <p:cTn id="53" presetID="1" presetClass="entr" presetSubtype="0" fill="hold" grpId="0" nodeType="withEffect">
                                  <p:stCondLst>
                                    <p:cond delay="12000"/>
                                  </p:stCondLst>
                                  <p:childTnLst>
                                    <p:set>
                                      <p:cBhvr>
                                        <p:cTn id="54" dur="1" fill="hold">
                                          <p:stCondLst>
                                            <p:cond delay="0"/>
                                          </p:stCondLst>
                                        </p:cTn>
                                        <p:tgtEl>
                                          <p:spTgt spid="138"/>
                                        </p:tgtEl>
                                        <p:attrNameLst>
                                          <p:attrName>style.visibility</p:attrName>
                                        </p:attrNameLst>
                                      </p:cBhvr>
                                      <p:to>
                                        <p:strVal val="visible"/>
                                      </p:to>
                                    </p:set>
                                  </p:childTnLst>
                                </p:cTn>
                              </p:par>
                              <p:par>
                                <p:cTn id="55" presetID="1" presetClass="exit" presetSubtype="0" fill="hold" grpId="1" nodeType="withEffect">
                                  <p:stCondLst>
                                    <p:cond delay="13000"/>
                                  </p:stCondLst>
                                  <p:childTnLst>
                                    <p:set>
                                      <p:cBhvr>
                                        <p:cTn id="56" dur="1" fill="hold">
                                          <p:stCondLst>
                                            <p:cond delay="0"/>
                                          </p:stCondLst>
                                        </p:cTn>
                                        <p:tgtEl>
                                          <p:spTgt spid="138"/>
                                        </p:tgtEl>
                                        <p:attrNameLst>
                                          <p:attrName>style.visibility</p:attrName>
                                        </p:attrNameLst>
                                      </p:cBhvr>
                                      <p:to>
                                        <p:strVal val="hidden"/>
                                      </p:to>
                                    </p:set>
                                  </p:childTnLst>
                                </p:cTn>
                              </p:par>
                              <p:par>
                                <p:cTn id="57" presetID="1" presetClass="entr" presetSubtype="0" fill="hold" grpId="0" nodeType="withEffect">
                                  <p:stCondLst>
                                    <p:cond delay="13000"/>
                                  </p:stCondLst>
                                  <p:childTnLst>
                                    <p:set>
                                      <p:cBhvr>
                                        <p:cTn id="58" dur="1" fill="hold">
                                          <p:stCondLst>
                                            <p:cond delay="0"/>
                                          </p:stCondLst>
                                        </p:cTn>
                                        <p:tgtEl>
                                          <p:spTgt spid="139"/>
                                        </p:tgtEl>
                                        <p:attrNameLst>
                                          <p:attrName>style.visibility</p:attrName>
                                        </p:attrNameLst>
                                      </p:cBhvr>
                                      <p:to>
                                        <p:strVal val="visible"/>
                                      </p:to>
                                    </p:set>
                                  </p:childTnLst>
                                </p:cTn>
                              </p:par>
                              <p:par>
                                <p:cTn id="59" presetID="1" presetClass="exit" presetSubtype="0" fill="hold" grpId="1" nodeType="withEffect">
                                  <p:stCondLst>
                                    <p:cond delay="14000"/>
                                  </p:stCondLst>
                                  <p:childTnLst>
                                    <p:set>
                                      <p:cBhvr>
                                        <p:cTn id="60" dur="1" fill="hold">
                                          <p:stCondLst>
                                            <p:cond delay="0"/>
                                          </p:stCondLst>
                                        </p:cTn>
                                        <p:tgtEl>
                                          <p:spTgt spid="139"/>
                                        </p:tgtEl>
                                        <p:attrNameLst>
                                          <p:attrName>style.visibility</p:attrName>
                                        </p:attrNameLst>
                                      </p:cBhvr>
                                      <p:to>
                                        <p:strVal val="hidden"/>
                                      </p:to>
                                    </p:set>
                                  </p:childTnLst>
                                </p:cTn>
                              </p:par>
                              <p:par>
                                <p:cTn id="61" presetID="1" presetClass="entr" presetSubtype="0" fill="hold" grpId="0" nodeType="withEffect">
                                  <p:stCondLst>
                                    <p:cond delay="14000"/>
                                  </p:stCondLst>
                                  <p:childTnLst>
                                    <p:set>
                                      <p:cBhvr>
                                        <p:cTn id="62" dur="1" fill="hold">
                                          <p:stCondLst>
                                            <p:cond delay="0"/>
                                          </p:stCondLst>
                                        </p:cTn>
                                        <p:tgtEl>
                                          <p:spTgt spid="140"/>
                                        </p:tgtEl>
                                        <p:attrNameLst>
                                          <p:attrName>style.visibility</p:attrName>
                                        </p:attrNameLst>
                                      </p:cBhvr>
                                      <p:to>
                                        <p:strVal val="visible"/>
                                      </p:to>
                                    </p:set>
                                  </p:childTnLst>
                                </p:cTn>
                              </p:par>
                              <p:par>
                                <p:cTn id="63" presetID="1" presetClass="exit" presetSubtype="0" fill="hold" grpId="1" nodeType="withEffect">
                                  <p:stCondLst>
                                    <p:cond delay="15000"/>
                                  </p:stCondLst>
                                  <p:childTnLst>
                                    <p:set>
                                      <p:cBhvr>
                                        <p:cTn id="64" dur="1" fill="hold">
                                          <p:stCondLst>
                                            <p:cond delay="0"/>
                                          </p:stCondLst>
                                        </p:cTn>
                                        <p:tgtEl>
                                          <p:spTgt spid="140"/>
                                        </p:tgtEl>
                                        <p:attrNameLst>
                                          <p:attrName>style.visibility</p:attrName>
                                        </p:attrNameLst>
                                      </p:cBhvr>
                                      <p:to>
                                        <p:strVal val="hidden"/>
                                      </p:to>
                                    </p:set>
                                  </p:childTnLst>
                                </p:cTn>
                              </p:par>
                              <p:par>
                                <p:cTn id="65" presetID="1" presetClass="entr" presetSubtype="0" fill="hold" grpId="0" nodeType="withEffect">
                                  <p:stCondLst>
                                    <p:cond delay="15000"/>
                                  </p:stCondLst>
                                  <p:childTnLst>
                                    <p:set>
                                      <p:cBhvr>
                                        <p:cTn id="66" dur="1" fill="hold">
                                          <p:stCondLst>
                                            <p:cond delay="0"/>
                                          </p:stCondLst>
                                        </p:cTn>
                                        <p:tgtEl>
                                          <p:spTgt spid="141"/>
                                        </p:tgtEl>
                                        <p:attrNameLst>
                                          <p:attrName>style.visibility</p:attrName>
                                        </p:attrNameLst>
                                      </p:cBhvr>
                                      <p:to>
                                        <p:strVal val="visible"/>
                                      </p:to>
                                    </p:set>
                                  </p:childTnLst>
                                </p:cTn>
                              </p:par>
                              <p:par>
                                <p:cTn id="67" presetID="1" presetClass="exit" presetSubtype="0" fill="hold" grpId="1" nodeType="withEffect">
                                  <p:stCondLst>
                                    <p:cond delay="16000"/>
                                  </p:stCondLst>
                                  <p:childTnLst>
                                    <p:set>
                                      <p:cBhvr>
                                        <p:cTn id="68" dur="1" fill="hold">
                                          <p:stCondLst>
                                            <p:cond delay="0"/>
                                          </p:stCondLst>
                                        </p:cTn>
                                        <p:tgtEl>
                                          <p:spTgt spid="141"/>
                                        </p:tgtEl>
                                        <p:attrNameLst>
                                          <p:attrName>style.visibility</p:attrName>
                                        </p:attrNameLst>
                                      </p:cBhvr>
                                      <p:to>
                                        <p:strVal val="hidden"/>
                                      </p:to>
                                    </p:set>
                                  </p:childTnLst>
                                </p:cTn>
                              </p:par>
                              <p:par>
                                <p:cTn id="69" presetID="1" presetClass="entr" presetSubtype="0" fill="hold" grpId="0" nodeType="withEffect">
                                  <p:stCondLst>
                                    <p:cond delay="16000"/>
                                  </p:stCondLst>
                                  <p:childTnLst>
                                    <p:set>
                                      <p:cBhvr>
                                        <p:cTn id="70" dur="1" fill="hold">
                                          <p:stCondLst>
                                            <p:cond delay="0"/>
                                          </p:stCondLst>
                                        </p:cTn>
                                        <p:tgtEl>
                                          <p:spTgt spid="142"/>
                                        </p:tgtEl>
                                        <p:attrNameLst>
                                          <p:attrName>style.visibility</p:attrName>
                                        </p:attrNameLst>
                                      </p:cBhvr>
                                      <p:to>
                                        <p:strVal val="visible"/>
                                      </p:to>
                                    </p:set>
                                  </p:childTnLst>
                                </p:cTn>
                              </p:par>
                              <p:par>
                                <p:cTn id="71" presetID="1" presetClass="exit" presetSubtype="0" fill="hold" grpId="1" nodeType="withEffect">
                                  <p:stCondLst>
                                    <p:cond delay="17000"/>
                                  </p:stCondLst>
                                  <p:childTnLst>
                                    <p:set>
                                      <p:cBhvr>
                                        <p:cTn id="72" dur="1" fill="hold">
                                          <p:stCondLst>
                                            <p:cond delay="0"/>
                                          </p:stCondLst>
                                        </p:cTn>
                                        <p:tgtEl>
                                          <p:spTgt spid="142"/>
                                        </p:tgtEl>
                                        <p:attrNameLst>
                                          <p:attrName>style.visibility</p:attrName>
                                        </p:attrNameLst>
                                      </p:cBhvr>
                                      <p:to>
                                        <p:strVal val="hidden"/>
                                      </p:to>
                                    </p:set>
                                  </p:childTnLst>
                                </p:cTn>
                              </p:par>
                              <p:par>
                                <p:cTn id="73" presetID="1" presetClass="entr" presetSubtype="0" fill="hold" grpId="0" nodeType="withEffect">
                                  <p:stCondLst>
                                    <p:cond delay="17000"/>
                                  </p:stCondLst>
                                  <p:childTnLst>
                                    <p:set>
                                      <p:cBhvr>
                                        <p:cTn id="74" dur="1" fill="hold">
                                          <p:stCondLst>
                                            <p:cond delay="0"/>
                                          </p:stCondLst>
                                        </p:cTn>
                                        <p:tgtEl>
                                          <p:spTgt spid="143"/>
                                        </p:tgtEl>
                                        <p:attrNameLst>
                                          <p:attrName>style.visibility</p:attrName>
                                        </p:attrNameLst>
                                      </p:cBhvr>
                                      <p:to>
                                        <p:strVal val="visible"/>
                                      </p:to>
                                    </p:set>
                                  </p:childTnLst>
                                </p:cTn>
                              </p:par>
                              <p:par>
                                <p:cTn id="75" presetID="1" presetClass="exit" presetSubtype="0" fill="hold" grpId="1" nodeType="withEffect">
                                  <p:stCondLst>
                                    <p:cond delay="18000"/>
                                  </p:stCondLst>
                                  <p:childTnLst>
                                    <p:set>
                                      <p:cBhvr>
                                        <p:cTn id="76" dur="1" fill="hold">
                                          <p:stCondLst>
                                            <p:cond delay="0"/>
                                          </p:stCondLst>
                                        </p:cTn>
                                        <p:tgtEl>
                                          <p:spTgt spid="143"/>
                                        </p:tgtEl>
                                        <p:attrNameLst>
                                          <p:attrName>style.visibility</p:attrName>
                                        </p:attrNameLst>
                                      </p:cBhvr>
                                      <p:to>
                                        <p:strVal val="hidden"/>
                                      </p:to>
                                    </p:set>
                                  </p:childTnLst>
                                </p:cTn>
                              </p:par>
                              <p:par>
                                <p:cTn id="77" presetID="1" presetClass="entr" presetSubtype="0" fill="hold" grpId="0" nodeType="withEffect">
                                  <p:stCondLst>
                                    <p:cond delay="18000"/>
                                  </p:stCondLst>
                                  <p:childTnLst>
                                    <p:set>
                                      <p:cBhvr>
                                        <p:cTn id="78" dur="1" fill="hold">
                                          <p:stCondLst>
                                            <p:cond delay="0"/>
                                          </p:stCondLst>
                                        </p:cTn>
                                        <p:tgtEl>
                                          <p:spTgt spid="144"/>
                                        </p:tgtEl>
                                        <p:attrNameLst>
                                          <p:attrName>style.visibility</p:attrName>
                                        </p:attrNameLst>
                                      </p:cBhvr>
                                      <p:to>
                                        <p:strVal val="visible"/>
                                      </p:to>
                                    </p:set>
                                  </p:childTnLst>
                                </p:cTn>
                              </p:par>
                              <p:par>
                                <p:cTn id="79" presetID="1" presetClass="exit" presetSubtype="0" fill="hold" grpId="1" nodeType="withEffect">
                                  <p:stCondLst>
                                    <p:cond delay="19000"/>
                                  </p:stCondLst>
                                  <p:childTnLst>
                                    <p:set>
                                      <p:cBhvr>
                                        <p:cTn id="80" dur="1" fill="hold">
                                          <p:stCondLst>
                                            <p:cond delay="0"/>
                                          </p:stCondLst>
                                        </p:cTn>
                                        <p:tgtEl>
                                          <p:spTgt spid="144"/>
                                        </p:tgtEl>
                                        <p:attrNameLst>
                                          <p:attrName>style.visibility</p:attrName>
                                        </p:attrNameLst>
                                      </p:cBhvr>
                                      <p:to>
                                        <p:strVal val="hidden"/>
                                      </p:to>
                                    </p:set>
                                  </p:childTnLst>
                                </p:cTn>
                              </p:par>
                              <p:par>
                                <p:cTn id="81" presetID="1" presetClass="entr" presetSubtype="0" fill="hold" grpId="0" nodeType="withEffect">
                                  <p:stCondLst>
                                    <p:cond delay="19000"/>
                                  </p:stCondLst>
                                  <p:childTnLst>
                                    <p:set>
                                      <p:cBhvr>
                                        <p:cTn id="82" dur="1" fill="hold">
                                          <p:stCondLst>
                                            <p:cond delay="0"/>
                                          </p:stCondLst>
                                        </p:cTn>
                                        <p:tgtEl>
                                          <p:spTgt spid="145"/>
                                        </p:tgtEl>
                                        <p:attrNameLst>
                                          <p:attrName>style.visibility</p:attrName>
                                        </p:attrNameLst>
                                      </p:cBhvr>
                                      <p:to>
                                        <p:strVal val="visible"/>
                                      </p:to>
                                    </p:set>
                                  </p:childTnLst>
                                </p:cTn>
                              </p:par>
                              <p:par>
                                <p:cTn id="83" presetID="1" presetClass="exit" presetSubtype="0" fill="hold" grpId="1" nodeType="withEffect">
                                  <p:stCondLst>
                                    <p:cond delay="20000"/>
                                  </p:stCondLst>
                                  <p:childTnLst>
                                    <p:set>
                                      <p:cBhvr>
                                        <p:cTn id="84" dur="1" fill="hold">
                                          <p:stCondLst>
                                            <p:cond delay="0"/>
                                          </p:stCondLst>
                                        </p:cTn>
                                        <p:tgtEl>
                                          <p:spTgt spid="145"/>
                                        </p:tgtEl>
                                        <p:attrNameLst>
                                          <p:attrName>style.visibility</p:attrName>
                                        </p:attrNameLst>
                                      </p:cBhvr>
                                      <p:to>
                                        <p:strVal val="hidden"/>
                                      </p:to>
                                    </p:set>
                                  </p:childTnLst>
                                </p:cTn>
                              </p:par>
                              <p:par>
                                <p:cTn id="85" presetID="1" presetClass="entr" presetSubtype="0" fill="hold" grpId="0" nodeType="withEffect">
                                  <p:stCondLst>
                                    <p:cond delay="20000"/>
                                  </p:stCondLst>
                                  <p:childTnLst>
                                    <p:set>
                                      <p:cBhvr>
                                        <p:cTn id="86" dur="1" fill="hold">
                                          <p:stCondLst>
                                            <p:cond delay="0"/>
                                          </p:stCondLst>
                                        </p:cTn>
                                        <p:tgtEl>
                                          <p:spTgt spid="146"/>
                                        </p:tgtEl>
                                        <p:attrNameLst>
                                          <p:attrName>style.visibility</p:attrName>
                                        </p:attrNameLst>
                                      </p:cBhvr>
                                      <p:to>
                                        <p:strVal val="visible"/>
                                      </p:to>
                                    </p:set>
                                  </p:childTnLst>
                                </p:cTn>
                              </p:par>
                              <p:par>
                                <p:cTn id="87" presetID="1" presetClass="exit" presetSubtype="0" fill="hold" grpId="1" nodeType="withEffect">
                                  <p:stCondLst>
                                    <p:cond delay="21000"/>
                                  </p:stCondLst>
                                  <p:childTnLst>
                                    <p:set>
                                      <p:cBhvr>
                                        <p:cTn id="88" dur="1" fill="hold">
                                          <p:stCondLst>
                                            <p:cond delay="0"/>
                                          </p:stCondLst>
                                        </p:cTn>
                                        <p:tgtEl>
                                          <p:spTgt spid="146"/>
                                        </p:tgtEl>
                                        <p:attrNameLst>
                                          <p:attrName>style.visibility</p:attrName>
                                        </p:attrNameLst>
                                      </p:cBhvr>
                                      <p:to>
                                        <p:strVal val="hidden"/>
                                      </p:to>
                                    </p:set>
                                  </p:childTnLst>
                                </p:cTn>
                              </p:par>
                              <p:par>
                                <p:cTn id="89" presetID="1" presetClass="entr" presetSubtype="0" fill="hold" grpId="0" nodeType="withEffect">
                                  <p:stCondLst>
                                    <p:cond delay="21000"/>
                                  </p:stCondLst>
                                  <p:childTnLst>
                                    <p:set>
                                      <p:cBhvr>
                                        <p:cTn id="90" dur="1" fill="hold">
                                          <p:stCondLst>
                                            <p:cond delay="0"/>
                                          </p:stCondLst>
                                        </p:cTn>
                                        <p:tgtEl>
                                          <p:spTgt spid="147"/>
                                        </p:tgtEl>
                                        <p:attrNameLst>
                                          <p:attrName>style.visibility</p:attrName>
                                        </p:attrNameLst>
                                      </p:cBhvr>
                                      <p:to>
                                        <p:strVal val="visible"/>
                                      </p:to>
                                    </p:set>
                                  </p:childTnLst>
                                </p:cTn>
                              </p:par>
                              <p:par>
                                <p:cTn id="91" presetID="1" presetClass="exit" presetSubtype="0" fill="hold" grpId="1" nodeType="withEffect">
                                  <p:stCondLst>
                                    <p:cond delay="22000"/>
                                  </p:stCondLst>
                                  <p:childTnLst>
                                    <p:set>
                                      <p:cBhvr>
                                        <p:cTn id="92" dur="1" fill="hold">
                                          <p:stCondLst>
                                            <p:cond delay="0"/>
                                          </p:stCondLst>
                                        </p:cTn>
                                        <p:tgtEl>
                                          <p:spTgt spid="147"/>
                                        </p:tgtEl>
                                        <p:attrNameLst>
                                          <p:attrName>style.visibility</p:attrName>
                                        </p:attrNameLst>
                                      </p:cBhvr>
                                      <p:to>
                                        <p:strVal val="hidden"/>
                                      </p:to>
                                    </p:set>
                                  </p:childTnLst>
                                </p:cTn>
                              </p:par>
                              <p:par>
                                <p:cTn id="93" presetID="1" presetClass="entr" presetSubtype="0" fill="hold" grpId="0" nodeType="withEffect">
                                  <p:stCondLst>
                                    <p:cond delay="22000"/>
                                  </p:stCondLst>
                                  <p:childTnLst>
                                    <p:set>
                                      <p:cBhvr>
                                        <p:cTn id="94" dur="1" fill="hold">
                                          <p:stCondLst>
                                            <p:cond delay="0"/>
                                          </p:stCondLst>
                                        </p:cTn>
                                        <p:tgtEl>
                                          <p:spTgt spid="148"/>
                                        </p:tgtEl>
                                        <p:attrNameLst>
                                          <p:attrName>style.visibility</p:attrName>
                                        </p:attrNameLst>
                                      </p:cBhvr>
                                      <p:to>
                                        <p:strVal val="visible"/>
                                      </p:to>
                                    </p:set>
                                  </p:childTnLst>
                                </p:cTn>
                              </p:par>
                              <p:par>
                                <p:cTn id="95" presetID="1" presetClass="exit" presetSubtype="0" fill="hold" grpId="1" nodeType="withEffect">
                                  <p:stCondLst>
                                    <p:cond delay="23000"/>
                                  </p:stCondLst>
                                  <p:childTnLst>
                                    <p:set>
                                      <p:cBhvr>
                                        <p:cTn id="96" dur="1" fill="hold">
                                          <p:stCondLst>
                                            <p:cond delay="0"/>
                                          </p:stCondLst>
                                        </p:cTn>
                                        <p:tgtEl>
                                          <p:spTgt spid="148"/>
                                        </p:tgtEl>
                                        <p:attrNameLst>
                                          <p:attrName>style.visibility</p:attrName>
                                        </p:attrNameLst>
                                      </p:cBhvr>
                                      <p:to>
                                        <p:strVal val="hidden"/>
                                      </p:to>
                                    </p:set>
                                  </p:childTnLst>
                                </p:cTn>
                              </p:par>
                              <p:par>
                                <p:cTn id="97" presetID="1" presetClass="entr" presetSubtype="0" fill="hold" grpId="0" nodeType="withEffect">
                                  <p:stCondLst>
                                    <p:cond delay="23000"/>
                                  </p:stCondLst>
                                  <p:childTnLst>
                                    <p:set>
                                      <p:cBhvr>
                                        <p:cTn id="98" dur="1" fill="hold">
                                          <p:stCondLst>
                                            <p:cond delay="0"/>
                                          </p:stCondLst>
                                        </p:cTn>
                                        <p:tgtEl>
                                          <p:spTgt spid="149"/>
                                        </p:tgtEl>
                                        <p:attrNameLst>
                                          <p:attrName>style.visibility</p:attrName>
                                        </p:attrNameLst>
                                      </p:cBhvr>
                                      <p:to>
                                        <p:strVal val="visible"/>
                                      </p:to>
                                    </p:set>
                                  </p:childTnLst>
                                </p:cTn>
                              </p:par>
                              <p:par>
                                <p:cTn id="99" presetID="1" presetClass="exit" presetSubtype="0" fill="hold" grpId="1" nodeType="withEffect">
                                  <p:stCondLst>
                                    <p:cond delay="24000"/>
                                  </p:stCondLst>
                                  <p:childTnLst>
                                    <p:set>
                                      <p:cBhvr>
                                        <p:cTn id="100" dur="1" fill="hold">
                                          <p:stCondLst>
                                            <p:cond delay="0"/>
                                          </p:stCondLst>
                                        </p:cTn>
                                        <p:tgtEl>
                                          <p:spTgt spid="149"/>
                                        </p:tgtEl>
                                        <p:attrNameLst>
                                          <p:attrName>style.visibility</p:attrName>
                                        </p:attrNameLst>
                                      </p:cBhvr>
                                      <p:to>
                                        <p:strVal val="hidden"/>
                                      </p:to>
                                    </p:set>
                                  </p:childTnLst>
                                </p:cTn>
                              </p:par>
                              <p:par>
                                <p:cTn id="101" presetID="1" presetClass="entr" presetSubtype="0" fill="hold" grpId="0" nodeType="withEffect">
                                  <p:stCondLst>
                                    <p:cond delay="24000"/>
                                  </p:stCondLst>
                                  <p:childTnLst>
                                    <p:set>
                                      <p:cBhvr>
                                        <p:cTn id="102" dur="1" fill="hold">
                                          <p:stCondLst>
                                            <p:cond delay="0"/>
                                          </p:stCondLst>
                                        </p:cTn>
                                        <p:tgtEl>
                                          <p:spTgt spid="150"/>
                                        </p:tgtEl>
                                        <p:attrNameLst>
                                          <p:attrName>style.visibility</p:attrName>
                                        </p:attrNameLst>
                                      </p:cBhvr>
                                      <p:to>
                                        <p:strVal val="visible"/>
                                      </p:to>
                                    </p:set>
                                  </p:childTnLst>
                                </p:cTn>
                              </p:par>
                              <p:par>
                                <p:cTn id="103" presetID="1" presetClass="exit" presetSubtype="0" fill="hold" grpId="1" nodeType="withEffect">
                                  <p:stCondLst>
                                    <p:cond delay="25000"/>
                                  </p:stCondLst>
                                  <p:childTnLst>
                                    <p:set>
                                      <p:cBhvr>
                                        <p:cTn id="104" dur="1" fill="hold">
                                          <p:stCondLst>
                                            <p:cond delay="0"/>
                                          </p:stCondLst>
                                        </p:cTn>
                                        <p:tgtEl>
                                          <p:spTgt spid="150"/>
                                        </p:tgtEl>
                                        <p:attrNameLst>
                                          <p:attrName>style.visibility</p:attrName>
                                        </p:attrNameLst>
                                      </p:cBhvr>
                                      <p:to>
                                        <p:strVal val="hidden"/>
                                      </p:to>
                                    </p:set>
                                  </p:childTnLst>
                                </p:cTn>
                              </p:par>
                              <p:par>
                                <p:cTn id="105" presetID="1" presetClass="entr" presetSubtype="0" fill="hold" grpId="0" nodeType="withEffect">
                                  <p:stCondLst>
                                    <p:cond delay="25000"/>
                                  </p:stCondLst>
                                  <p:childTnLst>
                                    <p:set>
                                      <p:cBhvr>
                                        <p:cTn id="106" dur="1" fill="hold">
                                          <p:stCondLst>
                                            <p:cond delay="0"/>
                                          </p:stCondLst>
                                        </p:cTn>
                                        <p:tgtEl>
                                          <p:spTgt spid="151"/>
                                        </p:tgtEl>
                                        <p:attrNameLst>
                                          <p:attrName>style.visibility</p:attrName>
                                        </p:attrNameLst>
                                      </p:cBhvr>
                                      <p:to>
                                        <p:strVal val="visible"/>
                                      </p:to>
                                    </p:set>
                                  </p:childTnLst>
                                </p:cTn>
                              </p:par>
                              <p:par>
                                <p:cTn id="107" presetID="1" presetClass="exit" presetSubtype="0" fill="hold" grpId="1" nodeType="withEffect">
                                  <p:stCondLst>
                                    <p:cond delay="26000"/>
                                  </p:stCondLst>
                                  <p:childTnLst>
                                    <p:set>
                                      <p:cBhvr>
                                        <p:cTn id="108" dur="1" fill="hold">
                                          <p:stCondLst>
                                            <p:cond delay="0"/>
                                          </p:stCondLst>
                                        </p:cTn>
                                        <p:tgtEl>
                                          <p:spTgt spid="151"/>
                                        </p:tgtEl>
                                        <p:attrNameLst>
                                          <p:attrName>style.visibility</p:attrName>
                                        </p:attrNameLst>
                                      </p:cBhvr>
                                      <p:to>
                                        <p:strVal val="hidden"/>
                                      </p:to>
                                    </p:set>
                                  </p:childTnLst>
                                </p:cTn>
                              </p:par>
                              <p:par>
                                <p:cTn id="109" presetID="1" presetClass="entr" presetSubtype="0" fill="hold" grpId="0" nodeType="withEffect">
                                  <p:stCondLst>
                                    <p:cond delay="26000"/>
                                  </p:stCondLst>
                                  <p:childTnLst>
                                    <p:set>
                                      <p:cBhvr>
                                        <p:cTn id="110" dur="1" fill="hold">
                                          <p:stCondLst>
                                            <p:cond delay="0"/>
                                          </p:stCondLst>
                                        </p:cTn>
                                        <p:tgtEl>
                                          <p:spTgt spid="152"/>
                                        </p:tgtEl>
                                        <p:attrNameLst>
                                          <p:attrName>style.visibility</p:attrName>
                                        </p:attrNameLst>
                                      </p:cBhvr>
                                      <p:to>
                                        <p:strVal val="visible"/>
                                      </p:to>
                                    </p:set>
                                  </p:childTnLst>
                                </p:cTn>
                              </p:par>
                              <p:par>
                                <p:cTn id="111" presetID="1" presetClass="exit" presetSubtype="0" fill="hold" grpId="1" nodeType="withEffect">
                                  <p:stCondLst>
                                    <p:cond delay="27000"/>
                                  </p:stCondLst>
                                  <p:childTnLst>
                                    <p:set>
                                      <p:cBhvr>
                                        <p:cTn id="112" dur="1" fill="hold">
                                          <p:stCondLst>
                                            <p:cond delay="0"/>
                                          </p:stCondLst>
                                        </p:cTn>
                                        <p:tgtEl>
                                          <p:spTgt spid="152"/>
                                        </p:tgtEl>
                                        <p:attrNameLst>
                                          <p:attrName>style.visibility</p:attrName>
                                        </p:attrNameLst>
                                      </p:cBhvr>
                                      <p:to>
                                        <p:strVal val="hidden"/>
                                      </p:to>
                                    </p:set>
                                  </p:childTnLst>
                                </p:cTn>
                              </p:par>
                              <p:par>
                                <p:cTn id="113" presetID="1" presetClass="entr" presetSubtype="0" fill="hold" grpId="0" nodeType="withEffect">
                                  <p:stCondLst>
                                    <p:cond delay="27000"/>
                                  </p:stCondLst>
                                  <p:childTnLst>
                                    <p:set>
                                      <p:cBhvr>
                                        <p:cTn id="114" dur="1" fill="hold">
                                          <p:stCondLst>
                                            <p:cond delay="0"/>
                                          </p:stCondLst>
                                        </p:cTn>
                                        <p:tgtEl>
                                          <p:spTgt spid="153"/>
                                        </p:tgtEl>
                                        <p:attrNameLst>
                                          <p:attrName>style.visibility</p:attrName>
                                        </p:attrNameLst>
                                      </p:cBhvr>
                                      <p:to>
                                        <p:strVal val="visible"/>
                                      </p:to>
                                    </p:set>
                                  </p:childTnLst>
                                </p:cTn>
                              </p:par>
                              <p:par>
                                <p:cTn id="115" presetID="1" presetClass="exit" presetSubtype="0" fill="hold" grpId="1" nodeType="withEffect">
                                  <p:stCondLst>
                                    <p:cond delay="28000"/>
                                  </p:stCondLst>
                                  <p:childTnLst>
                                    <p:set>
                                      <p:cBhvr>
                                        <p:cTn id="116" dur="1" fill="hold">
                                          <p:stCondLst>
                                            <p:cond delay="0"/>
                                          </p:stCondLst>
                                        </p:cTn>
                                        <p:tgtEl>
                                          <p:spTgt spid="153"/>
                                        </p:tgtEl>
                                        <p:attrNameLst>
                                          <p:attrName>style.visibility</p:attrName>
                                        </p:attrNameLst>
                                      </p:cBhvr>
                                      <p:to>
                                        <p:strVal val="hidden"/>
                                      </p:to>
                                    </p:set>
                                  </p:childTnLst>
                                </p:cTn>
                              </p:par>
                              <p:par>
                                <p:cTn id="117" presetID="1" presetClass="entr" presetSubtype="0" fill="hold" grpId="0" nodeType="withEffect">
                                  <p:stCondLst>
                                    <p:cond delay="28000"/>
                                  </p:stCondLst>
                                  <p:childTnLst>
                                    <p:set>
                                      <p:cBhvr>
                                        <p:cTn id="118" dur="1" fill="hold">
                                          <p:stCondLst>
                                            <p:cond delay="0"/>
                                          </p:stCondLst>
                                        </p:cTn>
                                        <p:tgtEl>
                                          <p:spTgt spid="154"/>
                                        </p:tgtEl>
                                        <p:attrNameLst>
                                          <p:attrName>style.visibility</p:attrName>
                                        </p:attrNameLst>
                                      </p:cBhvr>
                                      <p:to>
                                        <p:strVal val="visible"/>
                                      </p:to>
                                    </p:set>
                                  </p:childTnLst>
                                </p:cTn>
                              </p:par>
                              <p:par>
                                <p:cTn id="119" presetID="1" presetClass="exit" presetSubtype="0" fill="hold" grpId="1" nodeType="withEffect">
                                  <p:stCondLst>
                                    <p:cond delay="29000"/>
                                  </p:stCondLst>
                                  <p:childTnLst>
                                    <p:set>
                                      <p:cBhvr>
                                        <p:cTn id="120" dur="1" fill="hold">
                                          <p:stCondLst>
                                            <p:cond delay="0"/>
                                          </p:stCondLst>
                                        </p:cTn>
                                        <p:tgtEl>
                                          <p:spTgt spid="154"/>
                                        </p:tgtEl>
                                        <p:attrNameLst>
                                          <p:attrName>style.visibility</p:attrName>
                                        </p:attrNameLst>
                                      </p:cBhvr>
                                      <p:to>
                                        <p:strVal val="hidden"/>
                                      </p:to>
                                    </p:set>
                                  </p:childTnLst>
                                </p:cTn>
                              </p:par>
                              <p:par>
                                <p:cTn id="121" presetID="1" presetClass="entr" presetSubtype="0" fill="hold" grpId="0" nodeType="withEffect">
                                  <p:stCondLst>
                                    <p:cond delay="29000"/>
                                  </p:stCondLst>
                                  <p:childTnLst>
                                    <p:set>
                                      <p:cBhvr>
                                        <p:cTn id="122" dur="1" fill="hold">
                                          <p:stCondLst>
                                            <p:cond delay="0"/>
                                          </p:stCondLst>
                                        </p:cTn>
                                        <p:tgtEl>
                                          <p:spTgt spid="155"/>
                                        </p:tgtEl>
                                        <p:attrNameLst>
                                          <p:attrName>style.visibility</p:attrName>
                                        </p:attrNameLst>
                                      </p:cBhvr>
                                      <p:to>
                                        <p:strVal val="visible"/>
                                      </p:to>
                                    </p:set>
                                  </p:childTnLst>
                                </p:cTn>
                              </p:par>
                              <p:par>
                                <p:cTn id="123" presetID="1" presetClass="exit" presetSubtype="0" fill="hold" grpId="1" nodeType="withEffect">
                                  <p:stCondLst>
                                    <p:cond delay="30000"/>
                                  </p:stCondLst>
                                  <p:childTnLst>
                                    <p:set>
                                      <p:cBhvr>
                                        <p:cTn id="124" dur="1" fill="hold">
                                          <p:stCondLst>
                                            <p:cond delay="0"/>
                                          </p:stCondLst>
                                        </p:cTn>
                                        <p:tgtEl>
                                          <p:spTgt spid="155"/>
                                        </p:tgtEl>
                                        <p:attrNameLst>
                                          <p:attrName>style.visibility</p:attrName>
                                        </p:attrNameLst>
                                      </p:cBhvr>
                                      <p:to>
                                        <p:strVal val="hidden"/>
                                      </p:to>
                                    </p:set>
                                  </p:childTnLst>
                                </p:cTn>
                              </p:par>
                              <p:par>
                                <p:cTn id="125" presetID="1" presetClass="entr" presetSubtype="0" fill="hold" grpId="0" nodeType="withEffect">
                                  <p:stCondLst>
                                    <p:cond delay="30000"/>
                                  </p:stCondLst>
                                  <p:childTnLst>
                                    <p:set>
                                      <p:cBhvr>
                                        <p:cTn id="126" dur="1" fill="hold">
                                          <p:stCondLst>
                                            <p:cond delay="0"/>
                                          </p:stCondLst>
                                        </p:cTn>
                                        <p:tgtEl>
                                          <p:spTgt spid="156"/>
                                        </p:tgtEl>
                                        <p:attrNameLst>
                                          <p:attrName>style.visibility</p:attrName>
                                        </p:attrNameLst>
                                      </p:cBhvr>
                                      <p:to>
                                        <p:strVal val="visible"/>
                                      </p:to>
                                    </p:set>
                                  </p:childTnLst>
                                </p:cTn>
                              </p:par>
                              <p:par>
                                <p:cTn id="127" presetID="1" presetClass="exit" presetSubtype="0" fill="hold" grpId="1" nodeType="withEffect">
                                  <p:stCondLst>
                                    <p:cond delay="31000"/>
                                  </p:stCondLst>
                                  <p:childTnLst>
                                    <p:set>
                                      <p:cBhvr>
                                        <p:cTn id="128" dur="1" fill="hold">
                                          <p:stCondLst>
                                            <p:cond delay="0"/>
                                          </p:stCondLst>
                                        </p:cTn>
                                        <p:tgtEl>
                                          <p:spTgt spid="156"/>
                                        </p:tgtEl>
                                        <p:attrNameLst>
                                          <p:attrName>style.visibility</p:attrName>
                                        </p:attrNameLst>
                                      </p:cBhvr>
                                      <p:to>
                                        <p:strVal val="hidden"/>
                                      </p:to>
                                    </p:set>
                                  </p:childTnLst>
                                </p:cTn>
                              </p:par>
                              <p:par>
                                <p:cTn id="129" presetID="1" presetClass="entr" presetSubtype="0" fill="hold" grpId="0" nodeType="withEffect">
                                  <p:stCondLst>
                                    <p:cond delay="31000"/>
                                  </p:stCondLst>
                                  <p:childTnLst>
                                    <p:set>
                                      <p:cBhvr>
                                        <p:cTn id="130" dur="1" fill="hold">
                                          <p:stCondLst>
                                            <p:cond delay="0"/>
                                          </p:stCondLst>
                                        </p:cTn>
                                        <p:tgtEl>
                                          <p:spTgt spid="157"/>
                                        </p:tgtEl>
                                        <p:attrNameLst>
                                          <p:attrName>style.visibility</p:attrName>
                                        </p:attrNameLst>
                                      </p:cBhvr>
                                      <p:to>
                                        <p:strVal val="visible"/>
                                      </p:to>
                                    </p:set>
                                  </p:childTnLst>
                                </p:cTn>
                              </p:par>
                              <p:par>
                                <p:cTn id="131" presetID="1" presetClass="exit" presetSubtype="0" fill="hold" grpId="1" nodeType="withEffect">
                                  <p:stCondLst>
                                    <p:cond delay="32000"/>
                                  </p:stCondLst>
                                  <p:childTnLst>
                                    <p:set>
                                      <p:cBhvr>
                                        <p:cTn id="132" dur="1" fill="hold">
                                          <p:stCondLst>
                                            <p:cond delay="0"/>
                                          </p:stCondLst>
                                        </p:cTn>
                                        <p:tgtEl>
                                          <p:spTgt spid="157"/>
                                        </p:tgtEl>
                                        <p:attrNameLst>
                                          <p:attrName>style.visibility</p:attrName>
                                        </p:attrNameLst>
                                      </p:cBhvr>
                                      <p:to>
                                        <p:strVal val="hidden"/>
                                      </p:to>
                                    </p:set>
                                  </p:childTnLst>
                                </p:cTn>
                              </p:par>
                              <p:par>
                                <p:cTn id="133" presetID="1" presetClass="entr" presetSubtype="0" fill="hold" grpId="0" nodeType="withEffect">
                                  <p:stCondLst>
                                    <p:cond delay="32000"/>
                                  </p:stCondLst>
                                  <p:childTnLst>
                                    <p:set>
                                      <p:cBhvr>
                                        <p:cTn id="134" dur="1" fill="hold">
                                          <p:stCondLst>
                                            <p:cond delay="0"/>
                                          </p:stCondLst>
                                        </p:cTn>
                                        <p:tgtEl>
                                          <p:spTgt spid="158"/>
                                        </p:tgtEl>
                                        <p:attrNameLst>
                                          <p:attrName>style.visibility</p:attrName>
                                        </p:attrNameLst>
                                      </p:cBhvr>
                                      <p:to>
                                        <p:strVal val="visible"/>
                                      </p:to>
                                    </p:set>
                                  </p:childTnLst>
                                </p:cTn>
                              </p:par>
                              <p:par>
                                <p:cTn id="135" presetID="1" presetClass="exit" presetSubtype="0" fill="hold" grpId="1" nodeType="withEffect">
                                  <p:stCondLst>
                                    <p:cond delay="33000"/>
                                  </p:stCondLst>
                                  <p:childTnLst>
                                    <p:set>
                                      <p:cBhvr>
                                        <p:cTn id="136" dur="1" fill="hold">
                                          <p:stCondLst>
                                            <p:cond delay="0"/>
                                          </p:stCondLst>
                                        </p:cTn>
                                        <p:tgtEl>
                                          <p:spTgt spid="158"/>
                                        </p:tgtEl>
                                        <p:attrNameLst>
                                          <p:attrName>style.visibility</p:attrName>
                                        </p:attrNameLst>
                                      </p:cBhvr>
                                      <p:to>
                                        <p:strVal val="hidden"/>
                                      </p:to>
                                    </p:set>
                                  </p:childTnLst>
                                </p:cTn>
                              </p:par>
                              <p:par>
                                <p:cTn id="137" presetID="1" presetClass="entr" presetSubtype="0" fill="hold" grpId="0" nodeType="withEffect">
                                  <p:stCondLst>
                                    <p:cond delay="33000"/>
                                  </p:stCondLst>
                                  <p:childTnLst>
                                    <p:set>
                                      <p:cBhvr>
                                        <p:cTn id="138" dur="1" fill="hold">
                                          <p:stCondLst>
                                            <p:cond delay="0"/>
                                          </p:stCondLst>
                                        </p:cTn>
                                        <p:tgtEl>
                                          <p:spTgt spid="159"/>
                                        </p:tgtEl>
                                        <p:attrNameLst>
                                          <p:attrName>style.visibility</p:attrName>
                                        </p:attrNameLst>
                                      </p:cBhvr>
                                      <p:to>
                                        <p:strVal val="visible"/>
                                      </p:to>
                                    </p:set>
                                  </p:childTnLst>
                                </p:cTn>
                              </p:par>
                              <p:par>
                                <p:cTn id="139" presetID="1" presetClass="exit" presetSubtype="0" fill="hold" grpId="1" nodeType="withEffect">
                                  <p:stCondLst>
                                    <p:cond delay="34000"/>
                                  </p:stCondLst>
                                  <p:childTnLst>
                                    <p:set>
                                      <p:cBhvr>
                                        <p:cTn id="140" dur="1" fill="hold">
                                          <p:stCondLst>
                                            <p:cond delay="0"/>
                                          </p:stCondLst>
                                        </p:cTn>
                                        <p:tgtEl>
                                          <p:spTgt spid="159"/>
                                        </p:tgtEl>
                                        <p:attrNameLst>
                                          <p:attrName>style.visibility</p:attrName>
                                        </p:attrNameLst>
                                      </p:cBhvr>
                                      <p:to>
                                        <p:strVal val="hidden"/>
                                      </p:to>
                                    </p:set>
                                  </p:childTnLst>
                                </p:cTn>
                              </p:par>
                              <p:par>
                                <p:cTn id="141" presetID="1" presetClass="entr" presetSubtype="0" fill="hold" grpId="0" nodeType="withEffect">
                                  <p:stCondLst>
                                    <p:cond delay="34000"/>
                                  </p:stCondLst>
                                  <p:childTnLst>
                                    <p:set>
                                      <p:cBhvr>
                                        <p:cTn id="142" dur="1" fill="hold">
                                          <p:stCondLst>
                                            <p:cond delay="0"/>
                                          </p:stCondLst>
                                        </p:cTn>
                                        <p:tgtEl>
                                          <p:spTgt spid="160"/>
                                        </p:tgtEl>
                                        <p:attrNameLst>
                                          <p:attrName>style.visibility</p:attrName>
                                        </p:attrNameLst>
                                      </p:cBhvr>
                                      <p:to>
                                        <p:strVal val="visible"/>
                                      </p:to>
                                    </p:set>
                                  </p:childTnLst>
                                </p:cTn>
                              </p:par>
                              <p:par>
                                <p:cTn id="143" presetID="1" presetClass="exit" presetSubtype="0" fill="hold" grpId="1" nodeType="withEffect">
                                  <p:stCondLst>
                                    <p:cond delay="35000"/>
                                  </p:stCondLst>
                                  <p:childTnLst>
                                    <p:set>
                                      <p:cBhvr>
                                        <p:cTn id="144" dur="1" fill="hold">
                                          <p:stCondLst>
                                            <p:cond delay="0"/>
                                          </p:stCondLst>
                                        </p:cTn>
                                        <p:tgtEl>
                                          <p:spTgt spid="160"/>
                                        </p:tgtEl>
                                        <p:attrNameLst>
                                          <p:attrName>style.visibility</p:attrName>
                                        </p:attrNameLst>
                                      </p:cBhvr>
                                      <p:to>
                                        <p:strVal val="hidden"/>
                                      </p:to>
                                    </p:set>
                                  </p:childTnLst>
                                </p:cTn>
                              </p:par>
                              <p:par>
                                <p:cTn id="145" presetID="1" presetClass="entr" presetSubtype="0" fill="hold" grpId="0" nodeType="withEffect">
                                  <p:stCondLst>
                                    <p:cond delay="35000"/>
                                  </p:stCondLst>
                                  <p:childTnLst>
                                    <p:set>
                                      <p:cBhvr>
                                        <p:cTn id="146" dur="1" fill="hold">
                                          <p:stCondLst>
                                            <p:cond delay="0"/>
                                          </p:stCondLst>
                                        </p:cTn>
                                        <p:tgtEl>
                                          <p:spTgt spid="161"/>
                                        </p:tgtEl>
                                        <p:attrNameLst>
                                          <p:attrName>style.visibility</p:attrName>
                                        </p:attrNameLst>
                                      </p:cBhvr>
                                      <p:to>
                                        <p:strVal val="visible"/>
                                      </p:to>
                                    </p:set>
                                  </p:childTnLst>
                                </p:cTn>
                              </p:par>
                              <p:par>
                                <p:cTn id="147" presetID="1" presetClass="exit" presetSubtype="0" fill="hold" grpId="1" nodeType="withEffect">
                                  <p:stCondLst>
                                    <p:cond delay="36000"/>
                                  </p:stCondLst>
                                  <p:childTnLst>
                                    <p:set>
                                      <p:cBhvr>
                                        <p:cTn id="148" dur="1" fill="hold">
                                          <p:stCondLst>
                                            <p:cond delay="0"/>
                                          </p:stCondLst>
                                        </p:cTn>
                                        <p:tgtEl>
                                          <p:spTgt spid="161"/>
                                        </p:tgtEl>
                                        <p:attrNameLst>
                                          <p:attrName>style.visibility</p:attrName>
                                        </p:attrNameLst>
                                      </p:cBhvr>
                                      <p:to>
                                        <p:strVal val="hidden"/>
                                      </p:to>
                                    </p:set>
                                  </p:childTnLst>
                                </p:cTn>
                              </p:par>
                              <p:par>
                                <p:cTn id="149" presetID="1" presetClass="entr" presetSubtype="0" fill="hold" grpId="0" nodeType="withEffect">
                                  <p:stCondLst>
                                    <p:cond delay="36000"/>
                                  </p:stCondLst>
                                  <p:childTnLst>
                                    <p:set>
                                      <p:cBhvr>
                                        <p:cTn id="150" dur="1" fill="hold">
                                          <p:stCondLst>
                                            <p:cond delay="0"/>
                                          </p:stCondLst>
                                        </p:cTn>
                                        <p:tgtEl>
                                          <p:spTgt spid="162"/>
                                        </p:tgtEl>
                                        <p:attrNameLst>
                                          <p:attrName>style.visibility</p:attrName>
                                        </p:attrNameLst>
                                      </p:cBhvr>
                                      <p:to>
                                        <p:strVal val="visible"/>
                                      </p:to>
                                    </p:set>
                                  </p:childTnLst>
                                </p:cTn>
                              </p:par>
                              <p:par>
                                <p:cTn id="151" presetID="1" presetClass="exit" presetSubtype="0" fill="hold" grpId="1" nodeType="withEffect">
                                  <p:stCondLst>
                                    <p:cond delay="37000"/>
                                  </p:stCondLst>
                                  <p:childTnLst>
                                    <p:set>
                                      <p:cBhvr>
                                        <p:cTn id="152" dur="1" fill="hold">
                                          <p:stCondLst>
                                            <p:cond delay="0"/>
                                          </p:stCondLst>
                                        </p:cTn>
                                        <p:tgtEl>
                                          <p:spTgt spid="162"/>
                                        </p:tgtEl>
                                        <p:attrNameLst>
                                          <p:attrName>style.visibility</p:attrName>
                                        </p:attrNameLst>
                                      </p:cBhvr>
                                      <p:to>
                                        <p:strVal val="hidden"/>
                                      </p:to>
                                    </p:set>
                                  </p:childTnLst>
                                </p:cTn>
                              </p:par>
                              <p:par>
                                <p:cTn id="153" presetID="1" presetClass="entr" presetSubtype="0" fill="hold" grpId="0" nodeType="withEffect">
                                  <p:stCondLst>
                                    <p:cond delay="37000"/>
                                  </p:stCondLst>
                                  <p:childTnLst>
                                    <p:set>
                                      <p:cBhvr>
                                        <p:cTn id="154" dur="1" fill="hold">
                                          <p:stCondLst>
                                            <p:cond delay="0"/>
                                          </p:stCondLst>
                                        </p:cTn>
                                        <p:tgtEl>
                                          <p:spTgt spid="163"/>
                                        </p:tgtEl>
                                        <p:attrNameLst>
                                          <p:attrName>style.visibility</p:attrName>
                                        </p:attrNameLst>
                                      </p:cBhvr>
                                      <p:to>
                                        <p:strVal val="visible"/>
                                      </p:to>
                                    </p:set>
                                  </p:childTnLst>
                                </p:cTn>
                              </p:par>
                              <p:par>
                                <p:cTn id="155" presetID="1" presetClass="exit" presetSubtype="0" fill="hold" grpId="1" nodeType="withEffect">
                                  <p:stCondLst>
                                    <p:cond delay="38000"/>
                                  </p:stCondLst>
                                  <p:childTnLst>
                                    <p:set>
                                      <p:cBhvr>
                                        <p:cTn id="156" dur="1" fill="hold">
                                          <p:stCondLst>
                                            <p:cond delay="0"/>
                                          </p:stCondLst>
                                        </p:cTn>
                                        <p:tgtEl>
                                          <p:spTgt spid="163"/>
                                        </p:tgtEl>
                                        <p:attrNameLst>
                                          <p:attrName>style.visibility</p:attrName>
                                        </p:attrNameLst>
                                      </p:cBhvr>
                                      <p:to>
                                        <p:strVal val="hidden"/>
                                      </p:to>
                                    </p:set>
                                  </p:childTnLst>
                                </p:cTn>
                              </p:par>
                              <p:par>
                                <p:cTn id="157" presetID="1" presetClass="entr" presetSubtype="0" fill="hold" grpId="0" nodeType="withEffect">
                                  <p:stCondLst>
                                    <p:cond delay="38000"/>
                                  </p:stCondLst>
                                  <p:childTnLst>
                                    <p:set>
                                      <p:cBhvr>
                                        <p:cTn id="158" dur="1" fill="hold">
                                          <p:stCondLst>
                                            <p:cond delay="0"/>
                                          </p:stCondLst>
                                        </p:cTn>
                                        <p:tgtEl>
                                          <p:spTgt spid="164"/>
                                        </p:tgtEl>
                                        <p:attrNameLst>
                                          <p:attrName>style.visibility</p:attrName>
                                        </p:attrNameLst>
                                      </p:cBhvr>
                                      <p:to>
                                        <p:strVal val="visible"/>
                                      </p:to>
                                    </p:set>
                                  </p:childTnLst>
                                </p:cTn>
                              </p:par>
                              <p:par>
                                <p:cTn id="159" presetID="1" presetClass="exit" presetSubtype="0" fill="hold" grpId="1" nodeType="withEffect">
                                  <p:stCondLst>
                                    <p:cond delay="39000"/>
                                  </p:stCondLst>
                                  <p:childTnLst>
                                    <p:set>
                                      <p:cBhvr>
                                        <p:cTn id="160" dur="1" fill="hold">
                                          <p:stCondLst>
                                            <p:cond delay="0"/>
                                          </p:stCondLst>
                                        </p:cTn>
                                        <p:tgtEl>
                                          <p:spTgt spid="164"/>
                                        </p:tgtEl>
                                        <p:attrNameLst>
                                          <p:attrName>style.visibility</p:attrName>
                                        </p:attrNameLst>
                                      </p:cBhvr>
                                      <p:to>
                                        <p:strVal val="hidden"/>
                                      </p:to>
                                    </p:set>
                                  </p:childTnLst>
                                </p:cTn>
                              </p:par>
                              <p:par>
                                <p:cTn id="161" presetID="1" presetClass="entr" presetSubtype="0" fill="hold" grpId="0" nodeType="withEffect">
                                  <p:stCondLst>
                                    <p:cond delay="39000"/>
                                  </p:stCondLst>
                                  <p:childTnLst>
                                    <p:set>
                                      <p:cBhvr>
                                        <p:cTn id="162" dur="1" fill="hold">
                                          <p:stCondLst>
                                            <p:cond delay="0"/>
                                          </p:stCondLst>
                                        </p:cTn>
                                        <p:tgtEl>
                                          <p:spTgt spid="165"/>
                                        </p:tgtEl>
                                        <p:attrNameLst>
                                          <p:attrName>style.visibility</p:attrName>
                                        </p:attrNameLst>
                                      </p:cBhvr>
                                      <p:to>
                                        <p:strVal val="visible"/>
                                      </p:to>
                                    </p:set>
                                  </p:childTnLst>
                                </p:cTn>
                              </p:par>
                              <p:par>
                                <p:cTn id="163" presetID="1" presetClass="exit" presetSubtype="0" fill="hold" grpId="1" nodeType="withEffect">
                                  <p:stCondLst>
                                    <p:cond delay="40000"/>
                                  </p:stCondLst>
                                  <p:childTnLst>
                                    <p:set>
                                      <p:cBhvr>
                                        <p:cTn id="164" dur="1" fill="hold">
                                          <p:stCondLst>
                                            <p:cond delay="0"/>
                                          </p:stCondLst>
                                        </p:cTn>
                                        <p:tgtEl>
                                          <p:spTgt spid="165"/>
                                        </p:tgtEl>
                                        <p:attrNameLst>
                                          <p:attrName>style.visibility</p:attrName>
                                        </p:attrNameLst>
                                      </p:cBhvr>
                                      <p:to>
                                        <p:strVal val="hidden"/>
                                      </p:to>
                                    </p:set>
                                  </p:childTnLst>
                                </p:cTn>
                              </p:par>
                              <p:par>
                                <p:cTn id="165" presetID="1" presetClass="entr" presetSubtype="0" fill="hold" grpId="0" nodeType="withEffect">
                                  <p:stCondLst>
                                    <p:cond delay="40000"/>
                                  </p:stCondLst>
                                  <p:childTnLst>
                                    <p:set>
                                      <p:cBhvr>
                                        <p:cTn id="166" dur="1" fill="hold">
                                          <p:stCondLst>
                                            <p:cond delay="0"/>
                                          </p:stCondLst>
                                        </p:cTn>
                                        <p:tgtEl>
                                          <p:spTgt spid="166"/>
                                        </p:tgtEl>
                                        <p:attrNameLst>
                                          <p:attrName>style.visibility</p:attrName>
                                        </p:attrNameLst>
                                      </p:cBhvr>
                                      <p:to>
                                        <p:strVal val="visible"/>
                                      </p:to>
                                    </p:set>
                                  </p:childTnLst>
                                </p:cTn>
                              </p:par>
                              <p:par>
                                <p:cTn id="167" presetID="1" presetClass="exit" presetSubtype="0" fill="hold" grpId="1" nodeType="withEffect">
                                  <p:stCondLst>
                                    <p:cond delay="41000"/>
                                  </p:stCondLst>
                                  <p:childTnLst>
                                    <p:set>
                                      <p:cBhvr>
                                        <p:cTn id="168" dur="1" fill="hold">
                                          <p:stCondLst>
                                            <p:cond delay="0"/>
                                          </p:stCondLst>
                                        </p:cTn>
                                        <p:tgtEl>
                                          <p:spTgt spid="166"/>
                                        </p:tgtEl>
                                        <p:attrNameLst>
                                          <p:attrName>style.visibility</p:attrName>
                                        </p:attrNameLst>
                                      </p:cBhvr>
                                      <p:to>
                                        <p:strVal val="hidden"/>
                                      </p:to>
                                    </p:set>
                                  </p:childTnLst>
                                </p:cTn>
                              </p:par>
                              <p:par>
                                <p:cTn id="169" presetID="1" presetClass="entr" presetSubtype="0" fill="hold" grpId="0" nodeType="withEffect">
                                  <p:stCondLst>
                                    <p:cond delay="41000"/>
                                  </p:stCondLst>
                                  <p:childTnLst>
                                    <p:set>
                                      <p:cBhvr>
                                        <p:cTn id="170" dur="1" fill="hold">
                                          <p:stCondLst>
                                            <p:cond delay="0"/>
                                          </p:stCondLst>
                                        </p:cTn>
                                        <p:tgtEl>
                                          <p:spTgt spid="167"/>
                                        </p:tgtEl>
                                        <p:attrNameLst>
                                          <p:attrName>style.visibility</p:attrName>
                                        </p:attrNameLst>
                                      </p:cBhvr>
                                      <p:to>
                                        <p:strVal val="visible"/>
                                      </p:to>
                                    </p:set>
                                  </p:childTnLst>
                                </p:cTn>
                              </p:par>
                              <p:par>
                                <p:cTn id="171" presetID="1" presetClass="exit" presetSubtype="0" fill="hold" grpId="1" nodeType="withEffect">
                                  <p:stCondLst>
                                    <p:cond delay="42000"/>
                                  </p:stCondLst>
                                  <p:childTnLst>
                                    <p:set>
                                      <p:cBhvr>
                                        <p:cTn id="172" dur="1" fill="hold">
                                          <p:stCondLst>
                                            <p:cond delay="0"/>
                                          </p:stCondLst>
                                        </p:cTn>
                                        <p:tgtEl>
                                          <p:spTgt spid="167"/>
                                        </p:tgtEl>
                                        <p:attrNameLst>
                                          <p:attrName>style.visibility</p:attrName>
                                        </p:attrNameLst>
                                      </p:cBhvr>
                                      <p:to>
                                        <p:strVal val="hidden"/>
                                      </p:to>
                                    </p:set>
                                  </p:childTnLst>
                                </p:cTn>
                              </p:par>
                              <p:par>
                                <p:cTn id="173" presetID="1" presetClass="entr" presetSubtype="0" fill="hold" grpId="0" nodeType="withEffect">
                                  <p:stCondLst>
                                    <p:cond delay="42000"/>
                                  </p:stCondLst>
                                  <p:childTnLst>
                                    <p:set>
                                      <p:cBhvr>
                                        <p:cTn id="174" dur="1" fill="hold">
                                          <p:stCondLst>
                                            <p:cond delay="0"/>
                                          </p:stCondLst>
                                        </p:cTn>
                                        <p:tgtEl>
                                          <p:spTgt spid="168"/>
                                        </p:tgtEl>
                                        <p:attrNameLst>
                                          <p:attrName>style.visibility</p:attrName>
                                        </p:attrNameLst>
                                      </p:cBhvr>
                                      <p:to>
                                        <p:strVal val="visible"/>
                                      </p:to>
                                    </p:set>
                                  </p:childTnLst>
                                </p:cTn>
                              </p:par>
                              <p:par>
                                <p:cTn id="175" presetID="1" presetClass="exit" presetSubtype="0" fill="hold" grpId="1" nodeType="withEffect">
                                  <p:stCondLst>
                                    <p:cond delay="43000"/>
                                  </p:stCondLst>
                                  <p:childTnLst>
                                    <p:set>
                                      <p:cBhvr>
                                        <p:cTn id="176" dur="1" fill="hold">
                                          <p:stCondLst>
                                            <p:cond delay="0"/>
                                          </p:stCondLst>
                                        </p:cTn>
                                        <p:tgtEl>
                                          <p:spTgt spid="168"/>
                                        </p:tgtEl>
                                        <p:attrNameLst>
                                          <p:attrName>style.visibility</p:attrName>
                                        </p:attrNameLst>
                                      </p:cBhvr>
                                      <p:to>
                                        <p:strVal val="hidden"/>
                                      </p:to>
                                    </p:set>
                                  </p:childTnLst>
                                </p:cTn>
                              </p:par>
                              <p:par>
                                <p:cTn id="177" presetID="1" presetClass="entr" presetSubtype="0" fill="hold" grpId="0" nodeType="withEffect">
                                  <p:stCondLst>
                                    <p:cond delay="43000"/>
                                  </p:stCondLst>
                                  <p:childTnLst>
                                    <p:set>
                                      <p:cBhvr>
                                        <p:cTn id="178" dur="1" fill="hold">
                                          <p:stCondLst>
                                            <p:cond delay="0"/>
                                          </p:stCondLst>
                                        </p:cTn>
                                        <p:tgtEl>
                                          <p:spTgt spid="169"/>
                                        </p:tgtEl>
                                        <p:attrNameLst>
                                          <p:attrName>style.visibility</p:attrName>
                                        </p:attrNameLst>
                                      </p:cBhvr>
                                      <p:to>
                                        <p:strVal val="visible"/>
                                      </p:to>
                                    </p:set>
                                  </p:childTnLst>
                                </p:cTn>
                              </p:par>
                              <p:par>
                                <p:cTn id="179" presetID="1" presetClass="exit" presetSubtype="0" fill="hold" grpId="1" nodeType="withEffect">
                                  <p:stCondLst>
                                    <p:cond delay="44000"/>
                                  </p:stCondLst>
                                  <p:childTnLst>
                                    <p:set>
                                      <p:cBhvr>
                                        <p:cTn id="180" dur="1" fill="hold">
                                          <p:stCondLst>
                                            <p:cond delay="0"/>
                                          </p:stCondLst>
                                        </p:cTn>
                                        <p:tgtEl>
                                          <p:spTgt spid="169"/>
                                        </p:tgtEl>
                                        <p:attrNameLst>
                                          <p:attrName>style.visibility</p:attrName>
                                        </p:attrNameLst>
                                      </p:cBhvr>
                                      <p:to>
                                        <p:strVal val="hidden"/>
                                      </p:to>
                                    </p:set>
                                  </p:childTnLst>
                                </p:cTn>
                              </p:par>
                              <p:par>
                                <p:cTn id="181" presetID="1" presetClass="entr" presetSubtype="0" fill="hold" grpId="0" nodeType="withEffect">
                                  <p:stCondLst>
                                    <p:cond delay="44000"/>
                                  </p:stCondLst>
                                  <p:childTnLst>
                                    <p:set>
                                      <p:cBhvr>
                                        <p:cTn id="182" dur="1" fill="hold">
                                          <p:stCondLst>
                                            <p:cond delay="0"/>
                                          </p:stCondLst>
                                        </p:cTn>
                                        <p:tgtEl>
                                          <p:spTgt spid="170"/>
                                        </p:tgtEl>
                                        <p:attrNameLst>
                                          <p:attrName>style.visibility</p:attrName>
                                        </p:attrNameLst>
                                      </p:cBhvr>
                                      <p:to>
                                        <p:strVal val="visible"/>
                                      </p:to>
                                    </p:set>
                                  </p:childTnLst>
                                </p:cTn>
                              </p:par>
                              <p:par>
                                <p:cTn id="183" presetID="1" presetClass="exit" presetSubtype="0" fill="hold" grpId="1" nodeType="withEffect">
                                  <p:stCondLst>
                                    <p:cond delay="45000"/>
                                  </p:stCondLst>
                                  <p:childTnLst>
                                    <p:set>
                                      <p:cBhvr>
                                        <p:cTn id="184" dur="1" fill="hold">
                                          <p:stCondLst>
                                            <p:cond delay="0"/>
                                          </p:stCondLst>
                                        </p:cTn>
                                        <p:tgtEl>
                                          <p:spTgt spid="170"/>
                                        </p:tgtEl>
                                        <p:attrNameLst>
                                          <p:attrName>style.visibility</p:attrName>
                                        </p:attrNameLst>
                                      </p:cBhvr>
                                      <p:to>
                                        <p:strVal val="hidden"/>
                                      </p:to>
                                    </p:set>
                                  </p:childTnLst>
                                </p:cTn>
                              </p:par>
                              <p:par>
                                <p:cTn id="185" presetID="1" presetClass="entr" presetSubtype="0" fill="hold" grpId="0" nodeType="withEffect">
                                  <p:stCondLst>
                                    <p:cond delay="45000"/>
                                  </p:stCondLst>
                                  <p:childTnLst>
                                    <p:set>
                                      <p:cBhvr>
                                        <p:cTn id="186" dur="1" fill="hold">
                                          <p:stCondLst>
                                            <p:cond delay="0"/>
                                          </p:stCondLst>
                                        </p:cTn>
                                        <p:tgtEl>
                                          <p:spTgt spid="171"/>
                                        </p:tgtEl>
                                        <p:attrNameLst>
                                          <p:attrName>style.visibility</p:attrName>
                                        </p:attrNameLst>
                                      </p:cBhvr>
                                      <p:to>
                                        <p:strVal val="visible"/>
                                      </p:to>
                                    </p:set>
                                  </p:childTnLst>
                                </p:cTn>
                              </p:par>
                              <p:par>
                                <p:cTn id="187" presetID="1" presetClass="exit" presetSubtype="0" fill="hold" grpId="1" nodeType="withEffect">
                                  <p:stCondLst>
                                    <p:cond delay="46000"/>
                                  </p:stCondLst>
                                  <p:childTnLst>
                                    <p:set>
                                      <p:cBhvr>
                                        <p:cTn id="188" dur="1" fill="hold">
                                          <p:stCondLst>
                                            <p:cond delay="0"/>
                                          </p:stCondLst>
                                        </p:cTn>
                                        <p:tgtEl>
                                          <p:spTgt spid="171"/>
                                        </p:tgtEl>
                                        <p:attrNameLst>
                                          <p:attrName>style.visibility</p:attrName>
                                        </p:attrNameLst>
                                      </p:cBhvr>
                                      <p:to>
                                        <p:strVal val="hidden"/>
                                      </p:to>
                                    </p:set>
                                  </p:childTnLst>
                                </p:cTn>
                              </p:par>
                              <p:par>
                                <p:cTn id="189" presetID="1" presetClass="entr" presetSubtype="0" fill="hold" grpId="0" nodeType="withEffect">
                                  <p:stCondLst>
                                    <p:cond delay="46000"/>
                                  </p:stCondLst>
                                  <p:childTnLst>
                                    <p:set>
                                      <p:cBhvr>
                                        <p:cTn id="190" dur="1" fill="hold">
                                          <p:stCondLst>
                                            <p:cond delay="0"/>
                                          </p:stCondLst>
                                        </p:cTn>
                                        <p:tgtEl>
                                          <p:spTgt spid="172"/>
                                        </p:tgtEl>
                                        <p:attrNameLst>
                                          <p:attrName>style.visibility</p:attrName>
                                        </p:attrNameLst>
                                      </p:cBhvr>
                                      <p:to>
                                        <p:strVal val="visible"/>
                                      </p:to>
                                    </p:set>
                                  </p:childTnLst>
                                </p:cTn>
                              </p:par>
                              <p:par>
                                <p:cTn id="191" presetID="1" presetClass="exit" presetSubtype="0" fill="hold" grpId="1" nodeType="withEffect">
                                  <p:stCondLst>
                                    <p:cond delay="47000"/>
                                  </p:stCondLst>
                                  <p:childTnLst>
                                    <p:set>
                                      <p:cBhvr>
                                        <p:cTn id="192" dur="1" fill="hold">
                                          <p:stCondLst>
                                            <p:cond delay="0"/>
                                          </p:stCondLst>
                                        </p:cTn>
                                        <p:tgtEl>
                                          <p:spTgt spid="172"/>
                                        </p:tgtEl>
                                        <p:attrNameLst>
                                          <p:attrName>style.visibility</p:attrName>
                                        </p:attrNameLst>
                                      </p:cBhvr>
                                      <p:to>
                                        <p:strVal val="hidden"/>
                                      </p:to>
                                    </p:set>
                                  </p:childTnLst>
                                </p:cTn>
                              </p:par>
                              <p:par>
                                <p:cTn id="193" presetID="1" presetClass="entr" presetSubtype="0" fill="hold" grpId="0" nodeType="withEffect">
                                  <p:stCondLst>
                                    <p:cond delay="47000"/>
                                  </p:stCondLst>
                                  <p:childTnLst>
                                    <p:set>
                                      <p:cBhvr>
                                        <p:cTn id="194" dur="1" fill="hold">
                                          <p:stCondLst>
                                            <p:cond delay="0"/>
                                          </p:stCondLst>
                                        </p:cTn>
                                        <p:tgtEl>
                                          <p:spTgt spid="173"/>
                                        </p:tgtEl>
                                        <p:attrNameLst>
                                          <p:attrName>style.visibility</p:attrName>
                                        </p:attrNameLst>
                                      </p:cBhvr>
                                      <p:to>
                                        <p:strVal val="visible"/>
                                      </p:to>
                                    </p:set>
                                  </p:childTnLst>
                                </p:cTn>
                              </p:par>
                              <p:par>
                                <p:cTn id="195" presetID="1" presetClass="exit" presetSubtype="0" fill="hold" grpId="1" nodeType="withEffect">
                                  <p:stCondLst>
                                    <p:cond delay="48000"/>
                                  </p:stCondLst>
                                  <p:childTnLst>
                                    <p:set>
                                      <p:cBhvr>
                                        <p:cTn id="196" dur="1" fill="hold">
                                          <p:stCondLst>
                                            <p:cond delay="0"/>
                                          </p:stCondLst>
                                        </p:cTn>
                                        <p:tgtEl>
                                          <p:spTgt spid="173"/>
                                        </p:tgtEl>
                                        <p:attrNameLst>
                                          <p:attrName>style.visibility</p:attrName>
                                        </p:attrNameLst>
                                      </p:cBhvr>
                                      <p:to>
                                        <p:strVal val="hidden"/>
                                      </p:to>
                                    </p:set>
                                  </p:childTnLst>
                                </p:cTn>
                              </p:par>
                              <p:par>
                                <p:cTn id="197" presetID="1" presetClass="entr" presetSubtype="0" fill="hold" grpId="0" nodeType="withEffect">
                                  <p:stCondLst>
                                    <p:cond delay="48000"/>
                                  </p:stCondLst>
                                  <p:childTnLst>
                                    <p:set>
                                      <p:cBhvr>
                                        <p:cTn id="198" dur="1" fill="hold">
                                          <p:stCondLst>
                                            <p:cond delay="0"/>
                                          </p:stCondLst>
                                        </p:cTn>
                                        <p:tgtEl>
                                          <p:spTgt spid="174"/>
                                        </p:tgtEl>
                                        <p:attrNameLst>
                                          <p:attrName>style.visibility</p:attrName>
                                        </p:attrNameLst>
                                      </p:cBhvr>
                                      <p:to>
                                        <p:strVal val="visible"/>
                                      </p:to>
                                    </p:set>
                                  </p:childTnLst>
                                </p:cTn>
                              </p:par>
                              <p:par>
                                <p:cTn id="199" presetID="1" presetClass="exit" presetSubtype="0" fill="hold" grpId="1" nodeType="withEffect">
                                  <p:stCondLst>
                                    <p:cond delay="49000"/>
                                  </p:stCondLst>
                                  <p:childTnLst>
                                    <p:set>
                                      <p:cBhvr>
                                        <p:cTn id="200" dur="1" fill="hold">
                                          <p:stCondLst>
                                            <p:cond delay="0"/>
                                          </p:stCondLst>
                                        </p:cTn>
                                        <p:tgtEl>
                                          <p:spTgt spid="174"/>
                                        </p:tgtEl>
                                        <p:attrNameLst>
                                          <p:attrName>style.visibility</p:attrName>
                                        </p:attrNameLst>
                                      </p:cBhvr>
                                      <p:to>
                                        <p:strVal val="hidden"/>
                                      </p:to>
                                    </p:set>
                                  </p:childTnLst>
                                </p:cTn>
                              </p:par>
                              <p:par>
                                <p:cTn id="201" presetID="1" presetClass="entr" presetSubtype="0" fill="hold" grpId="0" nodeType="withEffect">
                                  <p:stCondLst>
                                    <p:cond delay="49000"/>
                                  </p:stCondLst>
                                  <p:childTnLst>
                                    <p:set>
                                      <p:cBhvr>
                                        <p:cTn id="202" dur="1" fill="hold">
                                          <p:stCondLst>
                                            <p:cond delay="0"/>
                                          </p:stCondLst>
                                        </p:cTn>
                                        <p:tgtEl>
                                          <p:spTgt spid="175"/>
                                        </p:tgtEl>
                                        <p:attrNameLst>
                                          <p:attrName>style.visibility</p:attrName>
                                        </p:attrNameLst>
                                      </p:cBhvr>
                                      <p:to>
                                        <p:strVal val="visible"/>
                                      </p:to>
                                    </p:set>
                                  </p:childTnLst>
                                </p:cTn>
                              </p:par>
                              <p:par>
                                <p:cTn id="203" presetID="1" presetClass="exit" presetSubtype="0" fill="hold" grpId="1" nodeType="withEffect">
                                  <p:stCondLst>
                                    <p:cond delay="50000"/>
                                  </p:stCondLst>
                                  <p:childTnLst>
                                    <p:set>
                                      <p:cBhvr>
                                        <p:cTn id="204" dur="1" fill="hold">
                                          <p:stCondLst>
                                            <p:cond delay="0"/>
                                          </p:stCondLst>
                                        </p:cTn>
                                        <p:tgtEl>
                                          <p:spTgt spid="175"/>
                                        </p:tgtEl>
                                        <p:attrNameLst>
                                          <p:attrName>style.visibility</p:attrName>
                                        </p:attrNameLst>
                                      </p:cBhvr>
                                      <p:to>
                                        <p:strVal val="hidden"/>
                                      </p:to>
                                    </p:set>
                                  </p:childTnLst>
                                </p:cTn>
                              </p:par>
                              <p:par>
                                <p:cTn id="205" presetID="1" presetClass="entr" presetSubtype="0" fill="hold" grpId="0" nodeType="withEffect">
                                  <p:stCondLst>
                                    <p:cond delay="50000"/>
                                  </p:stCondLst>
                                  <p:childTnLst>
                                    <p:set>
                                      <p:cBhvr>
                                        <p:cTn id="206" dur="1" fill="hold">
                                          <p:stCondLst>
                                            <p:cond delay="0"/>
                                          </p:stCondLst>
                                        </p:cTn>
                                        <p:tgtEl>
                                          <p:spTgt spid="176"/>
                                        </p:tgtEl>
                                        <p:attrNameLst>
                                          <p:attrName>style.visibility</p:attrName>
                                        </p:attrNameLst>
                                      </p:cBhvr>
                                      <p:to>
                                        <p:strVal val="visible"/>
                                      </p:to>
                                    </p:set>
                                  </p:childTnLst>
                                </p:cTn>
                              </p:par>
                              <p:par>
                                <p:cTn id="207" presetID="1" presetClass="exit" presetSubtype="0" fill="hold" grpId="1" nodeType="withEffect">
                                  <p:stCondLst>
                                    <p:cond delay="51000"/>
                                  </p:stCondLst>
                                  <p:childTnLst>
                                    <p:set>
                                      <p:cBhvr>
                                        <p:cTn id="208" dur="1" fill="hold">
                                          <p:stCondLst>
                                            <p:cond delay="0"/>
                                          </p:stCondLst>
                                        </p:cTn>
                                        <p:tgtEl>
                                          <p:spTgt spid="176"/>
                                        </p:tgtEl>
                                        <p:attrNameLst>
                                          <p:attrName>style.visibility</p:attrName>
                                        </p:attrNameLst>
                                      </p:cBhvr>
                                      <p:to>
                                        <p:strVal val="hidden"/>
                                      </p:to>
                                    </p:set>
                                  </p:childTnLst>
                                </p:cTn>
                              </p:par>
                              <p:par>
                                <p:cTn id="209" presetID="1" presetClass="entr" presetSubtype="0" fill="hold" grpId="0" nodeType="withEffect">
                                  <p:stCondLst>
                                    <p:cond delay="51000"/>
                                  </p:stCondLst>
                                  <p:childTnLst>
                                    <p:set>
                                      <p:cBhvr>
                                        <p:cTn id="210" dur="1" fill="hold">
                                          <p:stCondLst>
                                            <p:cond delay="0"/>
                                          </p:stCondLst>
                                        </p:cTn>
                                        <p:tgtEl>
                                          <p:spTgt spid="177"/>
                                        </p:tgtEl>
                                        <p:attrNameLst>
                                          <p:attrName>style.visibility</p:attrName>
                                        </p:attrNameLst>
                                      </p:cBhvr>
                                      <p:to>
                                        <p:strVal val="visible"/>
                                      </p:to>
                                    </p:set>
                                  </p:childTnLst>
                                </p:cTn>
                              </p:par>
                              <p:par>
                                <p:cTn id="211" presetID="1" presetClass="exit" presetSubtype="0" fill="hold" grpId="1" nodeType="withEffect">
                                  <p:stCondLst>
                                    <p:cond delay="52000"/>
                                  </p:stCondLst>
                                  <p:childTnLst>
                                    <p:set>
                                      <p:cBhvr>
                                        <p:cTn id="212" dur="1" fill="hold">
                                          <p:stCondLst>
                                            <p:cond delay="0"/>
                                          </p:stCondLst>
                                        </p:cTn>
                                        <p:tgtEl>
                                          <p:spTgt spid="177"/>
                                        </p:tgtEl>
                                        <p:attrNameLst>
                                          <p:attrName>style.visibility</p:attrName>
                                        </p:attrNameLst>
                                      </p:cBhvr>
                                      <p:to>
                                        <p:strVal val="hidden"/>
                                      </p:to>
                                    </p:set>
                                  </p:childTnLst>
                                </p:cTn>
                              </p:par>
                              <p:par>
                                <p:cTn id="213" presetID="1" presetClass="entr" presetSubtype="0" fill="hold" grpId="0" nodeType="withEffect">
                                  <p:stCondLst>
                                    <p:cond delay="52000"/>
                                  </p:stCondLst>
                                  <p:childTnLst>
                                    <p:set>
                                      <p:cBhvr>
                                        <p:cTn id="214" dur="1" fill="hold">
                                          <p:stCondLst>
                                            <p:cond delay="0"/>
                                          </p:stCondLst>
                                        </p:cTn>
                                        <p:tgtEl>
                                          <p:spTgt spid="178"/>
                                        </p:tgtEl>
                                        <p:attrNameLst>
                                          <p:attrName>style.visibility</p:attrName>
                                        </p:attrNameLst>
                                      </p:cBhvr>
                                      <p:to>
                                        <p:strVal val="visible"/>
                                      </p:to>
                                    </p:set>
                                  </p:childTnLst>
                                </p:cTn>
                              </p:par>
                              <p:par>
                                <p:cTn id="215" presetID="1" presetClass="exit" presetSubtype="0" fill="hold" grpId="1" nodeType="withEffect">
                                  <p:stCondLst>
                                    <p:cond delay="53000"/>
                                  </p:stCondLst>
                                  <p:childTnLst>
                                    <p:set>
                                      <p:cBhvr>
                                        <p:cTn id="216" dur="1" fill="hold">
                                          <p:stCondLst>
                                            <p:cond delay="0"/>
                                          </p:stCondLst>
                                        </p:cTn>
                                        <p:tgtEl>
                                          <p:spTgt spid="178"/>
                                        </p:tgtEl>
                                        <p:attrNameLst>
                                          <p:attrName>style.visibility</p:attrName>
                                        </p:attrNameLst>
                                      </p:cBhvr>
                                      <p:to>
                                        <p:strVal val="hidden"/>
                                      </p:to>
                                    </p:set>
                                  </p:childTnLst>
                                </p:cTn>
                              </p:par>
                              <p:par>
                                <p:cTn id="217" presetID="1" presetClass="entr" presetSubtype="0" fill="hold" grpId="0" nodeType="withEffect">
                                  <p:stCondLst>
                                    <p:cond delay="53000"/>
                                  </p:stCondLst>
                                  <p:childTnLst>
                                    <p:set>
                                      <p:cBhvr>
                                        <p:cTn id="218" dur="1" fill="hold">
                                          <p:stCondLst>
                                            <p:cond delay="0"/>
                                          </p:stCondLst>
                                        </p:cTn>
                                        <p:tgtEl>
                                          <p:spTgt spid="179"/>
                                        </p:tgtEl>
                                        <p:attrNameLst>
                                          <p:attrName>style.visibility</p:attrName>
                                        </p:attrNameLst>
                                      </p:cBhvr>
                                      <p:to>
                                        <p:strVal val="visible"/>
                                      </p:to>
                                    </p:set>
                                  </p:childTnLst>
                                </p:cTn>
                              </p:par>
                              <p:par>
                                <p:cTn id="219" presetID="1" presetClass="exit" presetSubtype="0" fill="hold" grpId="1" nodeType="withEffect">
                                  <p:stCondLst>
                                    <p:cond delay="54000"/>
                                  </p:stCondLst>
                                  <p:childTnLst>
                                    <p:set>
                                      <p:cBhvr>
                                        <p:cTn id="220" dur="1" fill="hold">
                                          <p:stCondLst>
                                            <p:cond delay="0"/>
                                          </p:stCondLst>
                                        </p:cTn>
                                        <p:tgtEl>
                                          <p:spTgt spid="179"/>
                                        </p:tgtEl>
                                        <p:attrNameLst>
                                          <p:attrName>style.visibility</p:attrName>
                                        </p:attrNameLst>
                                      </p:cBhvr>
                                      <p:to>
                                        <p:strVal val="hidden"/>
                                      </p:to>
                                    </p:set>
                                  </p:childTnLst>
                                </p:cTn>
                              </p:par>
                              <p:par>
                                <p:cTn id="221" presetID="1" presetClass="entr" presetSubtype="0" fill="hold" grpId="0" nodeType="withEffect">
                                  <p:stCondLst>
                                    <p:cond delay="54000"/>
                                  </p:stCondLst>
                                  <p:childTnLst>
                                    <p:set>
                                      <p:cBhvr>
                                        <p:cTn id="222" dur="1" fill="hold">
                                          <p:stCondLst>
                                            <p:cond delay="0"/>
                                          </p:stCondLst>
                                        </p:cTn>
                                        <p:tgtEl>
                                          <p:spTgt spid="180"/>
                                        </p:tgtEl>
                                        <p:attrNameLst>
                                          <p:attrName>style.visibility</p:attrName>
                                        </p:attrNameLst>
                                      </p:cBhvr>
                                      <p:to>
                                        <p:strVal val="visible"/>
                                      </p:to>
                                    </p:set>
                                  </p:childTnLst>
                                </p:cTn>
                              </p:par>
                              <p:par>
                                <p:cTn id="223" presetID="1" presetClass="exit" presetSubtype="0" fill="hold" grpId="1" nodeType="withEffect">
                                  <p:stCondLst>
                                    <p:cond delay="55000"/>
                                  </p:stCondLst>
                                  <p:childTnLst>
                                    <p:set>
                                      <p:cBhvr>
                                        <p:cTn id="224" dur="1" fill="hold">
                                          <p:stCondLst>
                                            <p:cond delay="0"/>
                                          </p:stCondLst>
                                        </p:cTn>
                                        <p:tgtEl>
                                          <p:spTgt spid="180"/>
                                        </p:tgtEl>
                                        <p:attrNameLst>
                                          <p:attrName>style.visibility</p:attrName>
                                        </p:attrNameLst>
                                      </p:cBhvr>
                                      <p:to>
                                        <p:strVal val="hidden"/>
                                      </p:to>
                                    </p:set>
                                  </p:childTnLst>
                                </p:cTn>
                              </p:par>
                              <p:par>
                                <p:cTn id="225" presetID="1" presetClass="entr" presetSubtype="0" fill="hold" grpId="0" nodeType="withEffect">
                                  <p:stCondLst>
                                    <p:cond delay="55000"/>
                                  </p:stCondLst>
                                  <p:childTnLst>
                                    <p:set>
                                      <p:cBhvr>
                                        <p:cTn id="226" dur="1" fill="hold">
                                          <p:stCondLst>
                                            <p:cond delay="0"/>
                                          </p:stCondLst>
                                        </p:cTn>
                                        <p:tgtEl>
                                          <p:spTgt spid="181"/>
                                        </p:tgtEl>
                                        <p:attrNameLst>
                                          <p:attrName>style.visibility</p:attrName>
                                        </p:attrNameLst>
                                      </p:cBhvr>
                                      <p:to>
                                        <p:strVal val="visible"/>
                                      </p:to>
                                    </p:set>
                                  </p:childTnLst>
                                </p:cTn>
                              </p:par>
                              <p:par>
                                <p:cTn id="227" presetID="1" presetClass="exit" presetSubtype="0" fill="hold" grpId="1" nodeType="withEffect">
                                  <p:stCondLst>
                                    <p:cond delay="56000"/>
                                  </p:stCondLst>
                                  <p:childTnLst>
                                    <p:set>
                                      <p:cBhvr>
                                        <p:cTn id="228" dur="1" fill="hold">
                                          <p:stCondLst>
                                            <p:cond delay="0"/>
                                          </p:stCondLst>
                                        </p:cTn>
                                        <p:tgtEl>
                                          <p:spTgt spid="181"/>
                                        </p:tgtEl>
                                        <p:attrNameLst>
                                          <p:attrName>style.visibility</p:attrName>
                                        </p:attrNameLst>
                                      </p:cBhvr>
                                      <p:to>
                                        <p:strVal val="hidden"/>
                                      </p:to>
                                    </p:set>
                                  </p:childTnLst>
                                </p:cTn>
                              </p:par>
                              <p:par>
                                <p:cTn id="229" presetID="1" presetClass="entr" presetSubtype="0" fill="hold" grpId="0" nodeType="withEffect">
                                  <p:stCondLst>
                                    <p:cond delay="56000"/>
                                  </p:stCondLst>
                                  <p:childTnLst>
                                    <p:set>
                                      <p:cBhvr>
                                        <p:cTn id="230" dur="1" fill="hold">
                                          <p:stCondLst>
                                            <p:cond delay="0"/>
                                          </p:stCondLst>
                                        </p:cTn>
                                        <p:tgtEl>
                                          <p:spTgt spid="182"/>
                                        </p:tgtEl>
                                        <p:attrNameLst>
                                          <p:attrName>style.visibility</p:attrName>
                                        </p:attrNameLst>
                                      </p:cBhvr>
                                      <p:to>
                                        <p:strVal val="visible"/>
                                      </p:to>
                                    </p:set>
                                  </p:childTnLst>
                                </p:cTn>
                              </p:par>
                              <p:par>
                                <p:cTn id="231" presetID="1" presetClass="exit" presetSubtype="0" fill="hold" grpId="1" nodeType="withEffect">
                                  <p:stCondLst>
                                    <p:cond delay="57000"/>
                                  </p:stCondLst>
                                  <p:childTnLst>
                                    <p:set>
                                      <p:cBhvr>
                                        <p:cTn id="232" dur="1" fill="hold">
                                          <p:stCondLst>
                                            <p:cond delay="0"/>
                                          </p:stCondLst>
                                        </p:cTn>
                                        <p:tgtEl>
                                          <p:spTgt spid="182"/>
                                        </p:tgtEl>
                                        <p:attrNameLst>
                                          <p:attrName>style.visibility</p:attrName>
                                        </p:attrNameLst>
                                      </p:cBhvr>
                                      <p:to>
                                        <p:strVal val="hidden"/>
                                      </p:to>
                                    </p:set>
                                  </p:childTnLst>
                                </p:cTn>
                              </p:par>
                              <p:par>
                                <p:cTn id="233" presetID="1" presetClass="entr" presetSubtype="0" fill="hold" grpId="0" nodeType="withEffect">
                                  <p:stCondLst>
                                    <p:cond delay="57000"/>
                                  </p:stCondLst>
                                  <p:childTnLst>
                                    <p:set>
                                      <p:cBhvr>
                                        <p:cTn id="234" dur="1" fill="hold">
                                          <p:stCondLst>
                                            <p:cond delay="0"/>
                                          </p:stCondLst>
                                        </p:cTn>
                                        <p:tgtEl>
                                          <p:spTgt spid="183"/>
                                        </p:tgtEl>
                                        <p:attrNameLst>
                                          <p:attrName>style.visibility</p:attrName>
                                        </p:attrNameLst>
                                      </p:cBhvr>
                                      <p:to>
                                        <p:strVal val="visible"/>
                                      </p:to>
                                    </p:set>
                                  </p:childTnLst>
                                </p:cTn>
                              </p:par>
                              <p:par>
                                <p:cTn id="235" presetID="1" presetClass="exit" presetSubtype="0" fill="hold" grpId="1" nodeType="withEffect">
                                  <p:stCondLst>
                                    <p:cond delay="58000"/>
                                  </p:stCondLst>
                                  <p:childTnLst>
                                    <p:set>
                                      <p:cBhvr>
                                        <p:cTn id="236" dur="1" fill="hold">
                                          <p:stCondLst>
                                            <p:cond delay="0"/>
                                          </p:stCondLst>
                                        </p:cTn>
                                        <p:tgtEl>
                                          <p:spTgt spid="183"/>
                                        </p:tgtEl>
                                        <p:attrNameLst>
                                          <p:attrName>style.visibility</p:attrName>
                                        </p:attrNameLst>
                                      </p:cBhvr>
                                      <p:to>
                                        <p:strVal val="hidden"/>
                                      </p:to>
                                    </p:set>
                                  </p:childTnLst>
                                </p:cTn>
                              </p:par>
                              <p:par>
                                <p:cTn id="237" presetID="1" presetClass="entr" presetSubtype="0" fill="hold" grpId="0" nodeType="withEffect">
                                  <p:stCondLst>
                                    <p:cond delay="58000"/>
                                  </p:stCondLst>
                                  <p:childTnLst>
                                    <p:set>
                                      <p:cBhvr>
                                        <p:cTn id="238" dur="1" fill="hold">
                                          <p:stCondLst>
                                            <p:cond delay="0"/>
                                          </p:stCondLst>
                                        </p:cTn>
                                        <p:tgtEl>
                                          <p:spTgt spid="184"/>
                                        </p:tgtEl>
                                        <p:attrNameLst>
                                          <p:attrName>style.visibility</p:attrName>
                                        </p:attrNameLst>
                                      </p:cBhvr>
                                      <p:to>
                                        <p:strVal val="visible"/>
                                      </p:to>
                                    </p:set>
                                  </p:childTnLst>
                                </p:cTn>
                              </p:par>
                              <p:par>
                                <p:cTn id="239" presetID="1" presetClass="exit" presetSubtype="0" fill="hold" grpId="1" nodeType="withEffect">
                                  <p:stCondLst>
                                    <p:cond delay="59000"/>
                                  </p:stCondLst>
                                  <p:childTnLst>
                                    <p:set>
                                      <p:cBhvr>
                                        <p:cTn id="240" dur="1" fill="hold">
                                          <p:stCondLst>
                                            <p:cond delay="0"/>
                                          </p:stCondLst>
                                        </p:cTn>
                                        <p:tgtEl>
                                          <p:spTgt spid="184"/>
                                        </p:tgtEl>
                                        <p:attrNameLst>
                                          <p:attrName>style.visibility</p:attrName>
                                        </p:attrNameLst>
                                      </p:cBhvr>
                                      <p:to>
                                        <p:strVal val="hidden"/>
                                      </p:to>
                                    </p:set>
                                  </p:childTnLst>
                                </p:cTn>
                              </p:par>
                              <p:par>
                                <p:cTn id="241" presetID="1" presetClass="entr" presetSubtype="0" fill="hold" grpId="0" nodeType="withEffect">
                                  <p:stCondLst>
                                    <p:cond delay="59000"/>
                                  </p:stCondLst>
                                  <p:childTnLst>
                                    <p:set>
                                      <p:cBhvr>
                                        <p:cTn id="242"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6" grpId="1"/>
      <p:bldP spid="127" grpId="0"/>
      <p:bldP spid="127" grpId="1"/>
      <p:bldP spid="128" grpId="0"/>
      <p:bldP spid="128" grpId="1"/>
      <p:bldP spid="129" grpId="0"/>
      <p:bldP spid="129" grpId="1"/>
      <p:bldP spid="130" grpId="0"/>
      <p:bldP spid="130" grpId="1"/>
      <p:bldP spid="131" grpId="0"/>
      <p:bldP spid="131" grpId="1"/>
      <p:bldP spid="132" grpId="0"/>
      <p:bldP spid="132" grpId="1"/>
      <p:bldP spid="133" grpId="0"/>
      <p:bldP spid="133" grpId="1"/>
      <p:bldP spid="134" grpId="0"/>
      <p:bldP spid="134" grpId="1"/>
      <p:bldP spid="135" grpId="0"/>
      <p:bldP spid="135" grpId="1"/>
      <p:bldP spid="136" grpId="0"/>
      <p:bldP spid="136" grpId="1"/>
      <p:bldP spid="137" grpId="0"/>
      <p:bldP spid="137" grpId="1"/>
      <p:bldP spid="138" grpId="0"/>
      <p:bldP spid="138" grpId="1"/>
      <p:bldP spid="139" grpId="0"/>
      <p:bldP spid="139" grpId="1"/>
      <p:bldP spid="140" grpId="0"/>
      <p:bldP spid="140" grpId="1"/>
      <p:bldP spid="141" grpId="0"/>
      <p:bldP spid="141" grpId="1"/>
      <p:bldP spid="142" grpId="0"/>
      <p:bldP spid="142" grpId="1"/>
      <p:bldP spid="143" grpId="0"/>
      <p:bldP spid="143" grpId="1"/>
      <p:bldP spid="144" grpId="0"/>
      <p:bldP spid="144" grpId="1"/>
      <p:bldP spid="145" grpId="0"/>
      <p:bldP spid="145" grpId="1"/>
      <p:bldP spid="146" grpId="0"/>
      <p:bldP spid="146" grpId="1"/>
      <p:bldP spid="147" grpId="0"/>
      <p:bldP spid="147" grpId="1"/>
      <p:bldP spid="148" grpId="0"/>
      <p:bldP spid="148" grpId="1"/>
      <p:bldP spid="149" grpId="0"/>
      <p:bldP spid="149" grpId="1"/>
      <p:bldP spid="150" grpId="0"/>
      <p:bldP spid="150" grpId="1"/>
      <p:bldP spid="151" grpId="0"/>
      <p:bldP spid="151" grpId="1"/>
      <p:bldP spid="152" grpId="0"/>
      <p:bldP spid="152" grpId="1"/>
      <p:bldP spid="153" grpId="0"/>
      <p:bldP spid="153" grpId="1"/>
      <p:bldP spid="154" grpId="0"/>
      <p:bldP spid="154" grpId="1"/>
      <p:bldP spid="155" grpId="0"/>
      <p:bldP spid="155" grpId="1"/>
      <p:bldP spid="156" grpId="0"/>
      <p:bldP spid="156" grpId="1"/>
      <p:bldP spid="157" grpId="0"/>
      <p:bldP spid="157" grpId="1"/>
      <p:bldP spid="158" grpId="0"/>
      <p:bldP spid="158" grpId="1"/>
      <p:bldP spid="159" grpId="0"/>
      <p:bldP spid="159" grpId="1"/>
      <p:bldP spid="160" grpId="0"/>
      <p:bldP spid="160" grpId="1"/>
      <p:bldP spid="161" grpId="0"/>
      <p:bldP spid="161" grpId="1"/>
      <p:bldP spid="162" grpId="0"/>
      <p:bldP spid="162" grpId="1"/>
      <p:bldP spid="163" grpId="0"/>
      <p:bldP spid="163" grpId="1"/>
      <p:bldP spid="164" grpId="0"/>
      <p:bldP spid="164" grpId="1"/>
      <p:bldP spid="165" grpId="0"/>
      <p:bldP spid="165" grpId="1"/>
      <p:bldP spid="166" grpId="0"/>
      <p:bldP spid="166" grpId="1"/>
      <p:bldP spid="167" grpId="0"/>
      <p:bldP spid="167" grpId="1"/>
      <p:bldP spid="168" grpId="0"/>
      <p:bldP spid="168" grpId="1"/>
      <p:bldP spid="169" grpId="0"/>
      <p:bldP spid="169" grpId="1"/>
      <p:bldP spid="170" grpId="0"/>
      <p:bldP spid="170" grpId="1"/>
      <p:bldP spid="171" grpId="0"/>
      <p:bldP spid="171" grpId="1"/>
      <p:bldP spid="172" grpId="0"/>
      <p:bldP spid="172" grpId="1"/>
      <p:bldP spid="173" grpId="0"/>
      <p:bldP spid="173" grpId="1"/>
      <p:bldP spid="174" grpId="0"/>
      <p:bldP spid="174" grpId="1"/>
      <p:bldP spid="175" grpId="0"/>
      <p:bldP spid="175" grpId="1"/>
      <p:bldP spid="176" grpId="0"/>
      <p:bldP spid="176" grpId="1"/>
      <p:bldP spid="177" grpId="0"/>
      <p:bldP spid="177" grpId="1"/>
      <p:bldP spid="178" grpId="0"/>
      <p:bldP spid="178" grpId="1"/>
      <p:bldP spid="179" grpId="0"/>
      <p:bldP spid="179" grpId="1"/>
      <p:bldP spid="180" grpId="0"/>
      <p:bldP spid="180" grpId="1"/>
      <p:bldP spid="181" grpId="0"/>
      <p:bldP spid="181" grpId="1"/>
      <p:bldP spid="182" grpId="0"/>
      <p:bldP spid="182" grpId="1"/>
      <p:bldP spid="183" grpId="0"/>
      <p:bldP spid="183" grpId="1"/>
      <p:bldP spid="184" grpId="0"/>
      <p:bldP spid="184" grpId="1"/>
      <p:bldP spid="18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2"/>
          <p:cNvSpPr txBox="1">
            <a:spLocks noChangeArrowheads="1"/>
          </p:cNvSpPr>
          <p:nvPr/>
        </p:nvSpPr>
        <p:spPr bwMode="auto">
          <a:xfrm>
            <a:off x="1643063" y="2806700"/>
            <a:ext cx="28527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04</a:t>
            </a:r>
          </a:p>
        </p:txBody>
      </p:sp>
      <p:sp>
        <p:nvSpPr>
          <p:cNvPr id="67" name="TextBox 66"/>
          <p:cNvSpPr txBox="1"/>
          <p:nvPr/>
        </p:nvSpPr>
        <p:spPr>
          <a:xfrm>
            <a:off x="1600200" y="6096000"/>
            <a:ext cx="6477000" cy="369332"/>
          </a:xfrm>
          <a:prstGeom prst="rect">
            <a:avLst/>
          </a:prstGeom>
          <a:noFill/>
        </p:spPr>
        <p:txBody>
          <a:bodyPr wrap="square" rtlCol="0">
            <a:spAutoFit/>
          </a:bodyPr>
          <a:lstStyle/>
          <a:p>
            <a:pPr algn="ctr"/>
            <a:r>
              <a:rPr lang="en-US" dirty="0"/>
              <a:t>Delete </a:t>
            </a:r>
            <a:r>
              <a:rPr lang="en-US" dirty="0" smtClean="0"/>
              <a:t>slides </a:t>
            </a:r>
            <a:r>
              <a:rPr lang="en-US" dirty="0"/>
              <a:t>(1 - </a:t>
            </a:r>
            <a:r>
              <a:rPr lang="en-US" dirty="0" smtClean="0"/>
              <a:t>5) </a:t>
            </a:r>
            <a:r>
              <a:rPr lang="en-US" dirty="0"/>
              <a:t>for a </a:t>
            </a:r>
            <a:r>
              <a:rPr lang="en-US" dirty="0" smtClean="0"/>
              <a:t>five </a:t>
            </a:r>
            <a:r>
              <a:rPr lang="en-US" dirty="0"/>
              <a:t>minute countdown</a:t>
            </a:r>
          </a:p>
        </p:txBody>
      </p:sp>
      <p:sp>
        <p:nvSpPr>
          <p:cNvPr id="66" name="TextBox 65"/>
          <p:cNvSpPr txBox="1"/>
          <p:nvPr/>
        </p:nvSpPr>
        <p:spPr>
          <a:xfrm>
            <a:off x="4259012" y="3073397"/>
            <a:ext cx="685800" cy="1569660"/>
          </a:xfrm>
          <a:prstGeom prst="rect">
            <a:avLst/>
          </a:prstGeom>
          <a:noFill/>
        </p:spPr>
        <p:txBody>
          <a:bodyPr wrap="square" rtlCol="0">
            <a:spAutoFit/>
            <a:scene3d>
              <a:camera prst="orthographicFront"/>
              <a:lightRig rig="threePt" dir="t"/>
            </a:scene3d>
            <a:sp3d extrusionH="57150" contourW="12700">
              <a:bevelT w="38100" h="38100"/>
            </a:sp3d>
          </a:bodyPr>
          <a:lstStyle/>
          <a:p>
            <a:r>
              <a:rPr lang="en-US" sz="9600" dirty="0" smtClean="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rPr>
              <a:t>:</a:t>
            </a:r>
            <a:endParaRPr lang="en-US" sz="9600" dirty="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endParaRPr>
          </a:p>
        </p:txBody>
      </p:sp>
      <p:sp>
        <p:nvSpPr>
          <p:cNvPr id="127" name="5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59</a:t>
            </a:r>
          </a:p>
        </p:txBody>
      </p:sp>
      <p:sp>
        <p:nvSpPr>
          <p:cNvPr id="128" name="5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58</a:t>
            </a:r>
          </a:p>
        </p:txBody>
      </p:sp>
      <p:sp>
        <p:nvSpPr>
          <p:cNvPr id="129" name="5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57</a:t>
            </a:r>
          </a:p>
        </p:txBody>
      </p:sp>
      <p:sp>
        <p:nvSpPr>
          <p:cNvPr id="130" name="5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56</a:t>
            </a:r>
          </a:p>
        </p:txBody>
      </p:sp>
      <p:sp>
        <p:nvSpPr>
          <p:cNvPr id="131" name="5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55</a:t>
            </a:r>
          </a:p>
        </p:txBody>
      </p:sp>
      <p:sp>
        <p:nvSpPr>
          <p:cNvPr id="132" name="5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54</a:t>
            </a:r>
          </a:p>
        </p:txBody>
      </p:sp>
      <p:sp>
        <p:nvSpPr>
          <p:cNvPr id="133" name="5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53</a:t>
            </a:r>
          </a:p>
        </p:txBody>
      </p:sp>
      <p:sp>
        <p:nvSpPr>
          <p:cNvPr id="134" name="5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52</a:t>
            </a:r>
          </a:p>
        </p:txBody>
      </p:sp>
      <p:sp>
        <p:nvSpPr>
          <p:cNvPr id="135" name="5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51</a:t>
            </a:r>
          </a:p>
        </p:txBody>
      </p:sp>
      <p:sp>
        <p:nvSpPr>
          <p:cNvPr id="136" name="5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50</a:t>
            </a:r>
          </a:p>
        </p:txBody>
      </p:sp>
      <p:sp>
        <p:nvSpPr>
          <p:cNvPr id="137" name="4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49</a:t>
            </a:r>
          </a:p>
        </p:txBody>
      </p:sp>
      <p:sp>
        <p:nvSpPr>
          <p:cNvPr id="138" name="4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48</a:t>
            </a:r>
          </a:p>
        </p:txBody>
      </p:sp>
      <p:sp>
        <p:nvSpPr>
          <p:cNvPr id="139" name="4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47</a:t>
            </a:r>
          </a:p>
        </p:txBody>
      </p:sp>
      <p:sp>
        <p:nvSpPr>
          <p:cNvPr id="140" name="4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46</a:t>
            </a:r>
          </a:p>
        </p:txBody>
      </p:sp>
      <p:sp>
        <p:nvSpPr>
          <p:cNvPr id="141" name="4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45</a:t>
            </a:r>
          </a:p>
        </p:txBody>
      </p:sp>
      <p:sp>
        <p:nvSpPr>
          <p:cNvPr id="142" name="4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44</a:t>
            </a:r>
          </a:p>
        </p:txBody>
      </p:sp>
      <p:sp>
        <p:nvSpPr>
          <p:cNvPr id="143" name="4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43</a:t>
            </a:r>
          </a:p>
        </p:txBody>
      </p:sp>
      <p:sp>
        <p:nvSpPr>
          <p:cNvPr id="144" name="4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42</a:t>
            </a:r>
          </a:p>
        </p:txBody>
      </p:sp>
      <p:sp>
        <p:nvSpPr>
          <p:cNvPr id="145" name="4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41</a:t>
            </a:r>
          </a:p>
        </p:txBody>
      </p:sp>
      <p:sp>
        <p:nvSpPr>
          <p:cNvPr id="146" name="4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40</a:t>
            </a:r>
          </a:p>
        </p:txBody>
      </p:sp>
      <p:sp>
        <p:nvSpPr>
          <p:cNvPr id="147" name="3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39</a:t>
            </a:r>
          </a:p>
        </p:txBody>
      </p:sp>
      <p:sp>
        <p:nvSpPr>
          <p:cNvPr id="148" name="3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38</a:t>
            </a:r>
            <a:endParaRPr lang="en-US" sz="13800" b="1" dirty="0">
              <a:ln w="28575">
                <a:solidFill>
                  <a:srgbClr val="92D050"/>
                </a:solidFill>
              </a:ln>
              <a:solidFill>
                <a:schemeClr val="bg1"/>
              </a:solidFill>
              <a:effectLst/>
              <a:latin typeface="Verdana" pitchFamily="34" charset="0"/>
            </a:endParaRPr>
          </a:p>
        </p:txBody>
      </p:sp>
      <p:sp>
        <p:nvSpPr>
          <p:cNvPr id="149" name="3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37</a:t>
            </a:r>
          </a:p>
        </p:txBody>
      </p:sp>
      <p:sp>
        <p:nvSpPr>
          <p:cNvPr id="150" name="3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36</a:t>
            </a:r>
          </a:p>
        </p:txBody>
      </p:sp>
      <p:sp>
        <p:nvSpPr>
          <p:cNvPr id="151" name="3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35</a:t>
            </a:r>
          </a:p>
        </p:txBody>
      </p:sp>
      <p:sp>
        <p:nvSpPr>
          <p:cNvPr id="152" name="3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34</a:t>
            </a:r>
          </a:p>
        </p:txBody>
      </p:sp>
      <p:sp>
        <p:nvSpPr>
          <p:cNvPr id="153" name="3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33</a:t>
            </a:r>
          </a:p>
        </p:txBody>
      </p:sp>
      <p:sp>
        <p:nvSpPr>
          <p:cNvPr id="154" name="3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32</a:t>
            </a:r>
          </a:p>
        </p:txBody>
      </p:sp>
      <p:sp>
        <p:nvSpPr>
          <p:cNvPr id="155" name="3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31</a:t>
            </a:r>
          </a:p>
        </p:txBody>
      </p:sp>
      <p:sp>
        <p:nvSpPr>
          <p:cNvPr id="156" name="3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30</a:t>
            </a:r>
          </a:p>
        </p:txBody>
      </p:sp>
      <p:sp>
        <p:nvSpPr>
          <p:cNvPr id="157" name="2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29</a:t>
            </a:r>
          </a:p>
        </p:txBody>
      </p:sp>
      <p:sp>
        <p:nvSpPr>
          <p:cNvPr id="158" name="2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28</a:t>
            </a:r>
          </a:p>
        </p:txBody>
      </p:sp>
      <p:sp>
        <p:nvSpPr>
          <p:cNvPr id="159" name="2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27</a:t>
            </a:r>
          </a:p>
        </p:txBody>
      </p:sp>
      <p:sp>
        <p:nvSpPr>
          <p:cNvPr id="160" name="2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26</a:t>
            </a:r>
          </a:p>
        </p:txBody>
      </p:sp>
      <p:sp>
        <p:nvSpPr>
          <p:cNvPr id="161" name="2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25</a:t>
            </a:r>
          </a:p>
        </p:txBody>
      </p:sp>
      <p:sp>
        <p:nvSpPr>
          <p:cNvPr id="162" name="2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24</a:t>
            </a:r>
          </a:p>
        </p:txBody>
      </p:sp>
      <p:sp>
        <p:nvSpPr>
          <p:cNvPr id="163" name="2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23</a:t>
            </a:r>
          </a:p>
        </p:txBody>
      </p:sp>
      <p:sp>
        <p:nvSpPr>
          <p:cNvPr id="164" name="2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22</a:t>
            </a:r>
          </a:p>
        </p:txBody>
      </p:sp>
      <p:sp>
        <p:nvSpPr>
          <p:cNvPr id="165" name="2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21</a:t>
            </a:r>
          </a:p>
        </p:txBody>
      </p:sp>
      <p:sp>
        <p:nvSpPr>
          <p:cNvPr id="166" name="2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20</a:t>
            </a:r>
          </a:p>
        </p:txBody>
      </p:sp>
      <p:sp>
        <p:nvSpPr>
          <p:cNvPr id="167" name="1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19</a:t>
            </a:r>
          </a:p>
        </p:txBody>
      </p:sp>
      <p:sp>
        <p:nvSpPr>
          <p:cNvPr id="168" name="1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18</a:t>
            </a:r>
          </a:p>
        </p:txBody>
      </p:sp>
      <p:sp>
        <p:nvSpPr>
          <p:cNvPr id="169" name="1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17</a:t>
            </a:r>
          </a:p>
        </p:txBody>
      </p:sp>
      <p:sp>
        <p:nvSpPr>
          <p:cNvPr id="170" name="1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16</a:t>
            </a:r>
          </a:p>
        </p:txBody>
      </p:sp>
      <p:sp>
        <p:nvSpPr>
          <p:cNvPr id="171" name="1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15</a:t>
            </a:r>
          </a:p>
        </p:txBody>
      </p:sp>
      <p:sp>
        <p:nvSpPr>
          <p:cNvPr id="172" name="1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14</a:t>
            </a:r>
            <a:endParaRPr lang="en-US" sz="13800" b="1" dirty="0">
              <a:ln w="28575">
                <a:solidFill>
                  <a:srgbClr val="92D050"/>
                </a:solidFill>
              </a:ln>
              <a:solidFill>
                <a:schemeClr val="bg1"/>
              </a:solidFill>
              <a:effectLst/>
              <a:latin typeface="Verdana" pitchFamily="34" charset="0"/>
            </a:endParaRPr>
          </a:p>
        </p:txBody>
      </p:sp>
      <p:sp>
        <p:nvSpPr>
          <p:cNvPr id="173" name="1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13</a:t>
            </a:r>
          </a:p>
        </p:txBody>
      </p:sp>
      <p:sp>
        <p:nvSpPr>
          <p:cNvPr id="174" name="1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12</a:t>
            </a:r>
          </a:p>
        </p:txBody>
      </p:sp>
      <p:sp>
        <p:nvSpPr>
          <p:cNvPr id="175" name="1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11</a:t>
            </a:r>
          </a:p>
        </p:txBody>
      </p:sp>
      <p:sp>
        <p:nvSpPr>
          <p:cNvPr id="176" name="1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10</a:t>
            </a:r>
          </a:p>
        </p:txBody>
      </p:sp>
      <p:sp>
        <p:nvSpPr>
          <p:cNvPr id="177" name="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09</a:t>
            </a:r>
          </a:p>
        </p:txBody>
      </p:sp>
      <p:sp>
        <p:nvSpPr>
          <p:cNvPr id="178" name="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08</a:t>
            </a:r>
          </a:p>
        </p:txBody>
      </p:sp>
      <p:sp>
        <p:nvSpPr>
          <p:cNvPr id="179" name="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07</a:t>
            </a:r>
          </a:p>
        </p:txBody>
      </p:sp>
      <p:sp>
        <p:nvSpPr>
          <p:cNvPr id="180" name="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06</a:t>
            </a:r>
          </a:p>
        </p:txBody>
      </p:sp>
      <p:sp>
        <p:nvSpPr>
          <p:cNvPr id="181" name="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05</a:t>
            </a:r>
          </a:p>
        </p:txBody>
      </p:sp>
      <p:sp>
        <p:nvSpPr>
          <p:cNvPr id="182" name="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04</a:t>
            </a:r>
          </a:p>
        </p:txBody>
      </p:sp>
      <p:sp>
        <p:nvSpPr>
          <p:cNvPr id="183" name="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03</a:t>
            </a:r>
          </a:p>
        </p:txBody>
      </p:sp>
      <p:sp>
        <p:nvSpPr>
          <p:cNvPr id="184" name="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02</a:t>
            </a:r>
          </a:p>
        </p:txBody>
      </p:sp>
      <p:sp>
        <p:nvSpPr>
          <p:cNvPr id="185" name="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01</a:t>
            </a:r>
          </a:p>
        </p:txBody>
      </p:sp>
      <p:sp>
        <p:nvSpPr>
          <p:cNvPr id="186" name="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00</a:t>
            </a:r>
          </a:p>
        </p:txBody>
      </p:sp>
      <p:sp>
        <p:nvSpPr>
          <p:cNvPr id="65" name="TextBox 64"/>
          <p:cNvSpPr txBox="1"/>
          <p:nvPr/>
        </p:nvSpPr>
        <p:spPr>
          <a:xfrm>
            <a:off x="1568370" y="73223"/>
            <a:ext cx="6464460" cy="307777"/>
          </a:xfrm>
          <a:prstGeom prst="rect">
            <a:avLst/>
          </a:prstGeom>
          <a:noFill/>
        </p:spPr>
        <p:txBody>
          <a:bodyPr wrap="square" rtlCol="0">
            <a:spAutoFit/>
          </a:bodyPr>
          <a:lstStyle/>
          <a:p>
            <a:pPr algn="ctr"/>
            <a:r>
              <a:rPr lang="en-US" sz="1400" dirty="0" smtClean="0">
                <a:solidFill>
                  <a:srgbClr val="FFFF00"/>
                </a:solidFill>
              </a:rPr>
              <a:t>*Note* animated backgrounds may slightly delay slide transitions</a:t>
            </a:r>
            <a:endParaRPr lang="en-US" sz="1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xit" presetSubtype="0" fill="hold" grpId="1" nodeType="withEffect">
                                  <p:stCondLst>
                                    <p:cond delay="1000"/>
                                  </p:stCondLst>
                                  <p:childTnLst>
                                    <p:set>
                                      <p:cBhvr>
                                        <p:cTn id="8" dur="1" fill="hold">
                                          <p:stCondLst>
                                            <p:cond delay="0"/>
                                          </p:stCondLst>
                                        </p:cTn>
                                        <p:tgtEl>
                                          <p:spTgt spid="127"/>
                                        </p:tgtEl>
                                        <p:attrNameLst>
                                          <p:attrName>style.visibility</p:attrName>
                                        </p:attrNameLst>
                                      </p:cBhvr>
                                      <p:to>
                                        <p:strVal val="hidden"/>
                                      </p:to>
                                    </p:set>
                                  </p:childTnLst>
                                </p:cTn>
                              </p:par>
                              <p:par>
                                <p:cTn id="9" presetID="1" presetClass="entr" presetSubtype="0" fill="hold" grpId="0" nodeType="withEffect">
                                  <p:stCondLst>
                                    <p:cond delay="100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xit" presetSubtype="0" fill="hold" grpId="1" nodeType="withEffect">
                                  <p:stCondLst>
                                    <p:cond delay="2000"/>
                                  </p:stCondLst>
                                  <p:childTnLst>
                                    <p:set>
                                      <p:cBhvr>
                                        <p:cTn id="12" dur="1" fill="hold">
                                          <p:stCondLst>
                                            <p:cond delay="0"/>
                                          </p:stCondLst>
                                        </p:cTn>
                                        <p:tgtEl>
                                          <p:spTgt spid="128"/>
                                        </p:tgtEl>
                                        <p:attrNameLst>
                                          <p:attrName>style.visibility</p:attrName>
                                        </p:attrNameLst>
                                      </p:cBhvr>
                                      <p:to>
                                        <p:strVal val="hidden"/>
                                      </p:to>
                                    </p:set>
                                  </p:childTnLst>
                                </p:cTn>
                              </p:par>
                              <p:par>
                                <p:cTn id="13" presetID="1" presetClass="entr" presetSubtype="0" fill="hold" grpId="0" nodeType="withEffect">
                                  <p:stCondLst>
                                    <p:cond delay="2000"/>
                                  </p:stCondLst>
                                  <p:childTnLst>
                                    <p:set>
                                      <p:cBhvr>
                                        <p:cTn id="14" dur="1" fill="hold">
                                          <p:stCondLst>
                                            <p:cond delay="0"/>
                                          </p:stCondLst>
                                        </p:cTn>
                                        <p:tgtEl>
                                          <p:spTgt spid="129"/>
                                        </p:tgtEl>
                                        <p:attrNameLst>
                                          <p:attrName>style.visibility</p:attrName>
                                        </p:attrNameLst>
                                      </p:cBhvr>
                                      <p:to>
                                        <p:strVal val="visible"/>
                                      </p:to>
                                    </p:set>
                                  </p:childTnLst>
                                </p:cTn>
                              </p:par>
                              <p:par>
                                <p:cTn id="15" presetID="1" presetClass="exit" presetSubtype="0" fill="hold" grpId="1" nodeType="withEffect">
                                  <p:stCondLst>
                                    <p:cond delay="3000"/>
                                  </p:stCondLst>
                                  <p:childTnLst>
                                    <p:set>
                                      <p:cBhvr>
                                        <p:cTn id="16" dur="1" fill="hold">
                                          <p:stCondLst>
                                            <p:cond delay="0"/>
                                          </p:stCondLst>
                                        </p:cTn>
                                        <p:tgtEl>
                                          <p:spTgt spid="129"/>
                                        </p:tgtEl>
                                        <p:attrNameLst>
                                          <p:attrName>style.visibility</p:attrName>
                                        </p:attrNameLst>
                                      </p:cBhvr>
                                      <p:to>
                                        <p:strVal val="hidden"/>
                                      </p:to>
                                    </p:set>
                                  </p:childTnLst>
                                </p:cTn>
                              </p:par>
                              <p:par>
                                <p:cTn id="17" presetID="1" presetClass="entr" presetSubtype="0" fill="hold" grpId="0" nodeType="withEffect">
                                  <p:stCondLst>
                                    <p:cond delay="3000"/>
                                  </p:stCondLst>
                                  <p:childTnLst>
                                    <p:set>
                                      <p:cBhvr>
                                        <p:cTn id="18" dur="1" fill="hold">
                                          <p:stCondLst>
                                            <p:cond delay="0"/>
                                          </p:stCondLst>
                                        </p:cTn>
                                        <p:tgtEl>
                                          <p:spTgt spid="130"/>
                                        </p:tgtEl>
                                        <p:attrNameLst>
                                          <p:attrName>style.visibility</p:attrName>
                                        </p:attrNameLst>
                                      </p:cBhvr>
                                      <p:to>
                                        <p:strVal val="visible"/>
                                      </p:to>
                                    </p:set>
                                  </p:childTnLst>
                                </p:cTn>
                              </p:par>
                              <p:par>
                                <p:cTn id="19" presetID="1" presetClass="exit" presetSubtype="0" fill="hold" grpId="1" nodeType="withEffect">
                                  <p:stCondLst>
                                    <p:cond delay="4000"/>
                                  </p:stCondLst>
                                  <p:childTnLst>
                                    <p:set>
                                      <p:cBhvr>
                                        <p:cTn id="20" dur="1" fill="hold">
                                          <p:stCondLst>
                                            <p:cond delay="0"/>
                                          </p:stCondLst>
                                        </p:cTn>
                                        <p:tgtEl>
                                          <p:spTgt spid="130"/>
                                        </p:tgtEl>
                                        <p:attrNameLst>
                                          <p:attrName>style.visibility</p:attrName>
                                        </p:attrNameLst>
                                      </p:cBhvr>
                                      <p:to>
                                        <p:strVal val="hidden"/>
                                      </p:to>
                                    </p:set>
                                  </p:childTnLst>
                                </p:cTn>
                              </p:par>
                              <p:par>
                                <p:cTn id="21" presetID="1" presetClass="entr" presetSubtype="0" fill="hold" grpId="0" nodeType="withEffect">
                                  <p:stCondLst>
                                    <p:cond delay="4000"/>
                                  </p:stCondLst>
                                  <p:childTnLst>
                                    <p:set>
                                      <p:cBhvr>
                                        <p:cTn id="22" dur="1" fill="hold">
                                          <p:stCondLst>
                                            <p:cond delay="0"/>
                                          </p:stCondLst>
                                        </p:cTn>
                                        <p:tgtEl>
                                          <p:spTgt spid="131"/>
                                        </p:tgtEl>
                                        <p:attrNameLst>
                                          <p:attrName>style.visibility</p:attrName>
                                        </p:attrNameLst>
                                      </p:cBhvr>
                                      <p:to>
                                        <p:strVal val="visible"/>
                                      </p:to>
                                    </p:set>
                                  </p:childTnLst>
                                </p:cTn>
                              </p:par>
                              <p:par>
                                <p:cTn id="23" presetID="1" presetClass="exit" presetSubtype="0" fill="hold" grpId="1" nodeType="withEffect">
                                  <p:stCondLst>
                                    <p:cond delay="5000"/>
                                  </p:stCondLst>
                                  <p:childTnLst>
                                    <p:set>
                                      <p:cBhvr>
                                        <p:cTn id="24" dur="1" fill="hold">
                                          <p:stCondLst>
                                            <p:cond delay="0"/>
                                          </p:stCondLst>
                                        </p:cTn>
                                        <p:tgtEl>
                                          <p:spTgt spid="131"/>
                                        </p:tgtEl>
                                        <p:attrNameLst>
                                          <p:attrName>style.visibility</p:attrName>
                                        </p:attrNameLst>
                                      </p:cBhvr>
                                      <p:to>
                                        <p:strVal val="hidden"/>
                                      </p:to>
                                    </p:set>
                                  </p:childTnLst>
                                </p:cTn>
                              </p:par>
                              <p:par>
                                <p:cTn id="25" presetID="1" presetClass="entr" presetSubtype="0" fill="hold" grpId="0" nodeType="withEffect">
                                  <p:stCondLst>
                                    <p:cond delay="5000"/>
                                  </p:stCondLst>
                                  <p:childTnLst>
                                    <p:set>
                                      <p:cBhvr>
                                        <p:cTn id="26" dur="1" fill="hold">
                                          <p:stCondLst>
                                            <p:cond delay="0"/>
                                          </p:stCondLst>
                                        </p:cTn>
                                        <p:tgtEl>
                                          <p:spTgt spid="132"/>
                                        </p:tgtEl>
                                        <p:attrNameLst>
                                          <p:attrName>style.visibility</p:attrName>
                                        </p:attrNameLst>
                                      </p:cBhvr>
                                      <p:to>
                                        <p:strVal val="visible"/>
                                      </p:to>
                                    </p:set>
                                  </p:childTnLst>
                                </p:cTn>
                              </p:par>
                              <p:par>
                                <p:cTn id="27" presetID="1" presetClass="exit" presetSubtype="0" fill="hold" grpId="1" nodeType="withEffect">
                                  <p:stCondLst>
                                    <p:cond delay="6000"/>
                                  </p:stCondLst>
                                  <p:childTnLst>
                                    <p:set>
                                      <p:cBhvr>
                                        <p:cTn id="28" dur="1" fill="hold">
                                          <p:stCondLst>
                                            <p:cond delay="0"/>
                                          </p:stCondLst>
                                        </p:cTn>
                                        <p:tgtEl>
                                          <p:spTgt spid="132"/>
                                        </p:tgtEl>
                                        <p:attrNameLst>
                                          <p:attrName>style.visibility</p:attrName>
                                        </p:attrNameLst>
                                      </p:cBhvr>
                                      <p:to>
                                        <p:strVal val="hidden"/>
                                      </p:to>
                                    </p:set>
                                  </p:childTnLst>
                                </p:cTn>
                              </p:par>
                              <p:par>
                                <p:cTn id="29" presetID="1" presetClass="entr" presetSubtype="0" fill="hold" grpId="0" nodeType="withEffect">
                                  <p:stCondLst>
                                    <p:cond delay="6000"/>
                                  </p:stCondLst>
                                  <p:childTnLst>
                                    <p:set>
                                      <p:cBhvr>
                                        <p:cTn id="30" dur="1" fill="hold">
                                          <p:stCondLst>
                                            <p:cond delay="0"/>
                                          </p:stCondLst>
                                        </p:cTn>
                                        <p:tgtEl>
                                          <p:spTgt spid="133"/>
                                        </p:tgtEl>
                                        <p:attrNameLst>
                                          <p:attrName>style.visibility</p:attrName>
                                        </p:attrNameLst>
                                      </p:cBhvr>
                                      <p:to>
                                        <p:strVal val="visible"/>
                                      </p:to>
                                    </p:set>
                                  </p:childTnLst>
                                </p:cTn>
                              </p:par>
                              <p:par>
                                <p:cTn id="31" presetID="1" presetClass="exit" presetSubtype="0" fill="hold" grpId="1" nodeType="withEffect">
                                  <p:stCondLst>
                                    <p:cond delay="7000"/>
                                  </p:stCondLst>
                                  <p:childTnLst>
                                    <p:set>
                                      <p:cBhvr>
                                        <p:cTn id="32" dur="1" fill="hold">
                                          <p:stCondLst>
                                            <p:cond delay="0"/>
                                          </p:stCondLst>
                                        </p:cTn>
                                        <p:tgtEl>
                                          <p:spTgt spid="133"/>
                                        </p:tgtEl>
                                        <p:attrNameLst>
                                          <p:attrName>style.visibility</p:attrName>
                                        </p:attrNameLst>
                                      </p:cBhvr>
                                      <p:to>
                                        <p:strVal val="hidden"/>
                                      </p:to>
                                    </p:set>
                                  </p:childTnLst>
                                </p:cTn>
                              </p:par>
                              <p:par>
                                <p:cTn id="33" presetID="1" presetClass="entr" presetSubtype="0" fill="hold" grpId="0" nodeType="withEffect">
                                  <p:stCondLst>
                                    <p:cond delay="7000"/>
                                  </p:stCondLst>
                                  <p:childTnLst>
                                    <p:set>
                                      <p:cBhvr>
                                        <p:cTn id="34" dur="1" fill="hold">
                                          <p:stCondLst>
                                            <p:cond delay="0"/>
                                          </p:stCondLst>
                                        </p:cTn>
                                        <p:tgtEl>
                                          <p:spTgt spid="134"/>
                                        </p:tgtEl>
                                        <p:attrNameLst>
                                          <p:attrName>style.visibility</p:attrName>
                                        </p:attrNameLst>
                                      </p:cBhvr>
                                      <p:to>
                                        <p:strVal val="visible"/>
                                      </p:to>
                                    </p:set>
                                  </p:childTnLst>
                                </p:cTn>
                              </p:par>
                              <p:par>
                                <p:cTn id="35" presetID="1" presetClass="exit" presetSubtype="0" fill="hold" grpId="1" nodeType="withEffect">
                                  <p:stCondLst>
                                    <p:cond delay="8000"/>
                                  </p:stCondLst>
                                  <p:childTnLst>
                                    <p:set>
                                      <p:cBhvr>
                                        <p:cTn id="36" dur="1" fill="hold">
                                          <p:stCondLst>
                                            <p:cond delay="0"/>
                                          </p:stCondLst>
                                        </p:cTn>
                                        <p:tgtEl>
                                          <p:spTgt spid="134"/>
                                        </p:tgtEl>
                                        <p:attrNameLst>
                                          <p:attrName>style.visibility</p:attrName>
                                        </p:attrNameLst>
                                      </p:cBhvr>
                                      <p:to>
                                        <p:strVal val="hidden"/>
                                      </p:to>
                                    </p:set>
                                  </p:childTnLst>
                                </p:cTn>
                              </p:par>
                              <p:par>
                                <p:cTn id="37" presetID="1" presetClass="entr" presetSubtype="0" fill="hold" grpId="0" nodeType="withEffect">
                                  <p:stCondLst>
                                    <p:cond delay="8000"/>
                                  </p:stCondLst>
                                  <p:childTnLst>
                                    <p:set>
                                      <p:cBhvr>
                                        <p:cTn id="38" dur="1" fill="hold">
                                          <p:stCondLst>
                                            <p:cond delay="0"/>
                                          </p:stCondLst>
                                        </p:cTn>
                                        <p:tgtEl>
                                          <p:spTgt spid="135"/>
                                        </p:tgtEl>
                                        <p:attrNameLst>
                                          <p:attrName>style.visibility</p:attrName>
                                        </p:attrNameLst>
                                      </p:cBhvr>
                                      <p:to>
                                        <p:strVal val="visible"/>
                                      </p:to>
                                    </p:set>
                                  </p:childTnLst>
                                </p:cTn>
                              </p:par>
                              <p:par>
                                <p:cTn id="39" presetID="1" presetClass="exit" presetSubtype="0" fill="hold" grpId="1" nodeType="withEffect">
                                  <p:stCondLst>
                                    <p:cond delay="9000"/>
                                  </p:stCondLst>
                                  <p:childTnLst>
                                    <p:set>
                                      <p:cBhvr>
                                        <p:cTn id="40" dur="1" fill="hold">
                                          <p:stCondLst>
                                            <p:cond delay="0"/>
                                          </p:stCondLst>
                                        </p:cTn>
                                        <p:tgtEl>
                                          <p:spTgt spid="135"/>
                                        </p:tgtEl>
                                        <p:attrNameLst>
                                          <p:attrName>style.visibility</p:attrName>
                                        </p:attrNameLst>
                                      </p:cBhvr>
                                      <p:to>
                                        <p:strVal val="hidden"/>
                                      </p:to>
                                    </p:set>
                                  </p:childTnLst>
                                </p:cTn>
                              </p:par>
                              <p:par>
                                <p:cTn id="41" presetID="1" presetClass="entr" presetSubtype="0" fill="hold" grpId="0" nodeType="withEffect">
                                  <p:stCondLst>
                                    <p:cond delay="9000"/>
                                  </p:stCondLst>
                                  <p:childTnLst>
                                    <p:set>
                                      <p:cBhvr>
                                        <p:cTn id="42" dur="1" fill="hold">
                                          <p:stCondLst>
                                            <p:cond delay="0"/>
                                          </p:stCondLst>
                                        </p:cTn>
                                        <p:tgtEl>
                                          <p:spTgt spid="136"/>
                                        </p:tgtEl>
                                        <p:attrNameLst>
                                          <p:attrName>style.visibility</p:attrName>
                                        </p:attrNameLst>
                                      </p:cBhvr>
                                      <p:to>
                                        <p:strVal val="visible"/>
                                      </p:to>
                                    </p:set>
                                  </p:childTnLst>
                                </p:cTn>
                              </p:par>
                              <p:par>
                                <p:cTn id="43" presetID="1" presetClass="exit" presetSubtype="0" fill="hold" grpId="1" nodeType="withEffect">
                                  <p:stCondLst>
                                    <p:cond delay="10000"/>
                                  </p:stCondLst>
                                  <p:childTnLst>
                                    <p:set>
                                      <p:cBhvr>
                                        <p:cTn id="44" dur="1" fill="hold">
                                          <p:stCondLst>
                                            <p:cond delay="0"/>
                                          </p:stCondLst>
                                        </p:cTn>
                                        <p:tgtEl>
                                          <p:spTgt spid="136"/>
                                        </p:tgtEl>
                                        <p:attrNameLst>
                                          <p:attrName>style.visibility</p:attrName>
                                        </p:attrNameLst>
                                      </p:cBhvr>
                                      <p:to>
                                        <p:strVal val="hidden"/>
                                      </p:to>
                                    </p:set>
                                  </p:childTnLst>
                                </p:cTn>
                              </p:par>
                              <p:par>
                                <p:cTn id="45" presetID="1" presetClass="entr" presetSubtype="0" fill="hold" grpId="0" nodeType="withEffect">
                                  <p:stCondLst>
                                    <p:cond delay="10000"/>
                                  </p:stCondLst>
                                  <p:childTnLst>
                                    <p:set>
                                      <p:cBhvr>
                                        <p:cTn id="46" dur="1" fill="hold">
                                          <p:stCondLst>
                                            <p:cond delay="0"/>
                                          </p:stCondLst>
                                        </p:cTn>
                                        <p:tgtEl>
                                          <p:spTgt spid="137"/>
                                        </p:tgtEl>
                                        <p:attrNameLst>
                                          <p:attrName>style.visibility</p:attrName>
                                        </p:attrNameLst>
                                      </p:cBhvr>
                                      <p:to>
                                        <p:strVal val="visible"/>
                                      </p:to>
                                    </p:set>
                                  </p:childTnLst>
                                </p:cTn>
                              </p:par>
                              <p:par>
                                <p:cTn id="47" presetID="1" presetClass="exit" presetSubtype="0" fill="hold" grpId="1" nodeType="withEffect">
                                  <p:stCondLst>
                                    <p:cond delay="11000"/>
                                  </p:stCondLst>
                                  <p:childTnLst>
                                    <p:set>
                                      <p:cBhvr>
                                        <p:cTn id="48" dur="1" fill="hold">
                                          <p:stCondLst>
                                            <p:cond delay="0"/>
                                          </p:stCondLst>
                                        </p:cTn>
                                        <p:tgtEl>
                                          <p:spTgt spid="137"/>
                                        </p:tgtEl>
                                        <p:attrNameLst>
                                          <p:attrName>style.visibility</p:attrName>
                                        </p:attrNameLst>
                                      </p:cBhvr>
                                      <p:to>
                                        <p:strVal val="hidden"/>
                                      </p:to>
                                    </p:set>
                                  </p:childTnLst>
                                </p:cTn>
                              </p:par>
                              <p:par>
                                <p:cTn id="49" presetID="1" presetClass="entr" presetSubtype="0" fill="hold" grpId="0" nodeType="withEffect">
                                  <p:stCondLst>
                                    <p:cond delay="11000"/>
                                  </p:stCondLst>
                                  <p:childTnLst>
                                    <p:set>
                                      <p:cBhvr>
                                        <p:cTn id="50" dur="1" fill="hold">
                                          <p:stCondLst>
                                            <p:cond delay="0"/>
                                          </p:stCondLst>
                                        </p:cTn>
                                        <p:tgtEl>
                                          <p:spTgt spid="138"/>
                                        </p:tgtEl>
                                        <p:attrNameLst>
                                          <p:attrName>style.visibility</p:attrName>
                                        </p:attrNameLst>
                                      </p:cBhvr>
                                      <p:to>
                                        <p:strVal val="visible"/>
                                      </p:to>
                                    </p:set>
                                  </p:childTnLst>
                                </p:cTn>
                              </p:par>
                              <p:par>
                                <p:cTn id="51" presetID="1" presetClass="exit" presetSubtype="0" fill="hold" grpId="1" nodeType="withEffect">
                                  <p:stCondLst>
                                    <p:cond delay="12000"/>
                                  </p:stCondLst>
                                  <p:childTnLst>
                                    <p:set>
                                      <p:cBhvr>
                                        <p:cTn id="52" dur="1" fill="hold">
                                          <p:stCondLst>
                                            <p:cond delay="0"/>
                                          </p:stCondLst>
                                        </p:cTn>
                                        <p:tgtEl>
                                          <p:spTgt spid="138"/>
                                        </p:tgtEl>
                                        <p:attrNameLst>
                                          <p:attrName>style.visibility</p:attrName>
                                        </p:attrNameLst>
                                      </p:cBhvr>
                                      <p:to>
                                        <p:strVal val="hidden"/>
                                      </p:to>
                                    </p:set>
                                  </p:childTnLst>
                                </p:cTn>
                              </p:par>
                              <p:par>
                                <p:cTn id="53" presetID="1" presetClass="entr" presetSubtype="0" fill="hold" grpId="0" nodeType="withEffect">
                                  <p:stCondLst>
                                    <p:cond delay="12000"/>
                                  </p:stCondLst>
                                  <p:childTnLst>
                                    <p:set>
                                      <p:cBhvr>
                                        <p:cTn id="54" dur="1" fill="hold">
                                          <p:stCondLst>
                                            <p:cond delay="0"/>
                                          </p:stCondLst>
                                        </p:cTn>
                                        <p:tgtEl>
                                          <p:spTgt spid="139"/>
                                        </p:tgtEl>
                                        <p:attrNameLst>
                                          <p:attrName>style.visibility</p:attrName>
                                        </p:attrNameLst>
                                      </p:cBhvr>
                                      <p:to>
                                        <p:strVal val="visible"/>
                                      </p:to>
                                    </p:set>
                                  </p:childTnLst>
                                </p:cTn>
                              </p:par>
                              <p:par>
                                <p:cTn id="55" presetID="1" presetClass="exit" presetSubtype="0" fill="hold" grpId="1" nodeType="withEffect">
                                  <p:stCondLst>
                                    <p:cond delay="13000"/>
                                  </p:stCondLst>
                                  <p:childTnLst>
                                    <p:set>
                                      <p:cBhvr>
                                        <p:cTn id="56" dur="1" fill="hold">
                                          <p:stCondLst>
                                            <p:cond delay="0"/>
                                          </p:stCondLst>
                                        </p:cTn>
                                        <p:tgtEl>
                                          <p:spTgt spid="139"/>
                                        </p:tgtEl>
                                        <p:attrNameLst>
                                          <p:attrName>style.visibility</p:attrName>
                                        </p:attrNameLst>
                                      </p:cBhvr>
                                      <p:to>
                                        <p:strVal val="hidden"/>
                                      </p:to>
                                    </p:set>
                                  </p:childTnLst>
                                </p:cTn>
                              </p:par>
                              <p:par>
                                <p:cTn id="57" presetID="1" presetClass="entr" presetSubtype="0" fill="hold" grpId="0" nodeType="withEffect">
                                  <p:stCondLst>
                                    <p:cond delay="13000"/>
                                  </p:stCondLst>
                                  <p:childTnLst>
                                    <p:set>
                                      <p:cBhvr>
                                        <p:cTn id="58" dur="1" fill="hold">
                                          <p:stCondLst>
                                            <p:cond delay="0"/>
                                          </p:stCondLst>
                                        </p:cTn>
                                        <p:tgtEl>
                                          <p:spTgt spid="140"/>
                                        </p:tgtEl>
                                        <p:attrNameLst>
                                          <p:attrName>style.visibility</p:attrName>
                                        </p:attrNameLst>
                                      </p:cBhvr>
                                      <p:to>
                                        <p:strVal val="visible"/>
                                      </p:to>
                                    </p:set>
                                  </p:childTnLst>
                                </p:cTn>
                              </p:par>
                              <p:par>
                                <p:cTn id="59" presetID="1" presetClass="exit" presetSubtype="0" fill="hold" grpId="1" nodeType="withEffect">
                                  <p:stCondLst>
                                    <p:cond delay="14000"/>
                                  </p:stCondLst>
                                  <p:childTnLst>
                                    <p:set>
                                      <p:cBhvr>
                                        <p:cTn id="60" dur="1" fill="hold">
                                          <p:stCondLst>
                                            <p:cond delay="0"/>
                                          </p:stCondLst>
                                        </p:cTn>
                                        <p:tgtEl>
                                          <p:spTgt spid="140"/>
                                        </p:tgtEl>
                                        <p:attrNameLst>
                                          <p:attrName>style.visibility</p:attrName>
                                        </p:attrNameLst>
                                      </p:cBhvr>
                                      <p:to>
                                        <p:strVal val="hidden"/>
                                      </p:to>
                                    </p:set>
                                  </p:childTnLst>
                                </p:cTn>
                              </p:par>
                              <p:par>
                                <p:cTn id="61" presetID="1" presetClass="entr" presetSubtype="0" fill="hold" grpId="0" nodeType="withEffect">
                                  <p:stCondLst>
                                    <p:cond delay="14000"/>
                                  </p:stCondLst>
                                  <p:childTnLst>
                                    <p:set>
                                      <p:cBhvr>
                                        <p:cTn id="62" dur="1" fill="hold">
                                          <p:stCondLst>
                                            <p:cond delay="0"/>
                                          </p:stCondLst>
                                        </p:cTn>
                                        <p:tgtEl>
                                          <p:spTgt spid="141"/>
                                        </p:tgtEl>
                                        <p:attrNameLst>
                                          <p:attrName>style.visibility</p:attrName>
                                        </p:attrNameLst>
                                      </p:cBhvr>
                                      <p:to>
                                        <p:strVal val="visible"/>
                                      </p:to>
                                    </p:set>
                                  </p:childTnLst>
                                </p:cTn>
                              </p:par>
                              <p:par>
                                <p:cTn id="63" presetID="1" presetClass="exit" presetSubtype="0" fill="hold" grpId="1" nodeType="withEffect">
                                  <p:stCondLst>
                                    <p:cond delay="15000"/>
                                  </p:stCondLst>
                                  <p:childTnLst>
                                    <p:set>
                                      <p:cBhvr>
                                        <p:cTn id="64" dur="1" fill="hold">
                                          <p:stCondLst>
                                            <p:cond delay="0"/>
                                          </p:stCondLst>
                                        </p:cTn>
                                        <p:tgtEl>
                                          <p:spTgt spid="141"/>
                                        </p:tgtEl>
                                        <p:attrNameLst>
                                          <p:attrName>style.visibility</p:attrName>
                                        </p:attrNameLst>
                                      </p:cBhvr>
                                      <p:to>
                                        <p:strVal val="hidden"/>
                                      </p:to>
                                    </p:set>
                                  </p:childTnLst>
                                </p:cTn>
                              </p:par>
                              <p:par>
                                <p:cTn id="65" presetID="1" presetClass="entr" presetSubtype="0" fill="hold" grpId="0" nodeType="withEffect">
                                  <p:stCondLst>
                                    <p:cond delay="15000"/>
                                  </p:stCondLst>
                                  <p:childTnLst>
                                    <p:set>
                                      <p:cBhvr>
                                        <p:cTn id="66" dur="1" fill="hold">
                                          <p:stCondLst>
                                            <p:cond delay="0"/>
                                          </p:stCondLst>
                                        </p:cTn>
                                        <p:tgtEl>
                                          <p:spTgt spid="142"/>
                                        </p:tgtEl>
                                        <p:attrNameLst>
                                          <p:attrName>style.visibility</p:attrName>
                                        </p:attrNameLst>
                                      </p:cBhvr>
                                      <p:to>
                                        <p:strVal val="visible"/>
                                      </p:to>
                                    </p:set>
                                  </p:childTnLst>
                                </p:cTn>
                              </p:par>
                              <p:par>
                                <p:cTn id="67" presetID="1" presetClass="exit" presetSubtype="0" fill="hold" grpId="1" nodeType="withEffect">
                                  <p:stCondLst>
                                    <p:cond delay="16000"/>
                                  </p:stCondLst>
                                  <p:childTnLst>
                                    <p:set>
                                      <p:cBhvr>
                                        <p:cTn id="68" dur="1" fill="hold">
                                          <p:stCondLst>
                                            <p:cond delay="0"/>
                                          </p:stCondLst>
                                        </p:cTn>
                                        <p:tgtEl>
                                          <p:spTgt spid="142"/>
                                        </p:tgtEl>
                                        <p:attrNameLst>
                                          <p:attrName>style.visibility</p:attrName>
                                        </p:attrNameLst>
                                      </p:cBhvr>
                                      <p:to>
                                        <p:strVal val="hidden"/>
                                      </p:to>
                                    </p:set>
                                  </p:childTnLst>
                                </p:cTn>
                              </p:par>
                              <p:par>
                                <p:cTn id="69" presetID="1" presetClass="entr" presetSubtype="0" fill="hold" grpId="0" nodeType="withEffect">
                                  <p:stCondLst>
                                    <p:cond delay="16000"/>
                                  </p:stCondLst>
                                  <p:childTnLst>
                                    <p:set>
                                      <p:cBhvr>
                                        <p:cTn id="70" dur="1" fill="hold">
                                          <p:stCondLst>
                                            <p:cond delay="0"/>
                                          </p:stCondLst>
                                        </p:cTn>
                                        <p:tgtEl>
                                          <p:spTgt spid="143"/>
                                        </p:tgtEl>
                                        <p:attrNameLst>
                                          <p:attrName>style.visibility</p:attrName>
                                        </p:attrNameLst>
                                      </p:cBhvr>
                                      <p:to>
                                        <p:strVal val="visible"/>
                                      </p:to>
                                    </p:set>
                                  </p:childTnLst>
                                </p:cTn>
                              </p:par>
                              <p:par>
                                <p:cTn id="71" presetID="1" presetClass="exit" presetSubtype="0" fill="hold" grpId="1" nodeType="withEffect">
                                  <p:stCondLst>
                                    <p:cond delay="17000"/>
                                  </p:stCondLst>
                                  <p:childTnLst>
                                    <p:set>
                                      <p:cBhvr>
                                        <p:cTn id="72" dur="1" fill="hold">
                                          <p:stCondLst>
                                            <p:cond delay="0"/>
                                          </p:stCondLst>
                                        </p:cTn>
                                        <p:tgtEl>
                                          <p:spTgt spid="143"/>
                                        </p:tgtEl>
                                        <p:attrNameLst>
                                          <p:attrName>style.visibility</p:attrName>
                                        </p:attrNameLst>
                                      </p:cBhvr>
                                      <p:to>
                                        <p:strVal val="hidden"/>
                                      </p:to>
                                    </p:set>
                                  </p:childTnLst>
                                </p:cTn>
                              </p:par>
                              <p:par>
                                <p:cTn id="73" presetID="1" presetClass="entr" presetSubtype="0" fill="hold" grpId="0" nodeType="withEffect">
                                  <p:stCondLst>
                                    <p:cond delay="17000"/>
                                  </p:stCondLst>
                                  <p:childTnLst>
                                    <p:set>
                                      <p:cBhvr>
                                        <p:cTn id="74" dur="1" fill="hold">
                                          <p:stCondLst>
                                            <p:cond delay="0"/>
                                          </p:stCondLst>
                                        </p:cTn>
                                        <p:tgtEl>
                                          <p:spTgt spid="144"/>
                                        </p:tgtEl>
                                        <p:attrNameLst>
                                          <p:attrName>style.visibility</p:attrName>
                                        </p:attrNameLst>
                                      </p:cBhvr>
                                      <p:to>
                                        <p:strVal val="visible"/>
                                      </p:to>
                                    </p:set>
                                  </p:childTnLst>
                                </p:cTn>
                              </p:par>
                              <p:par>
                                <p:cTn id="75" presetID="1" presetClass="exit" presetSubtype="0" fill="hold" grpId="1" nodeType="withEffect">
                                  <p:stCondLst>
                                    <p:cond delay="18000"/>
                                  </p:stCondLst>
                                  <p:childTnLst>
                                    <p:set>
                                      <p:cBhvr>
                                        <p:cTn id="76" dur="1" fill="hold">
                                          <p:stCondLst>
                                            <p:cond delay="0"/>
                                          </p:stCondLst>
                                        </p:cTn>
                                        <p:tgtEl>
                                          <p:spTgt spid="144"/>
                                        </p:tgtEl>
                                        <p:attrNameLst>
                                          <p:attrName>style.visibility</p:attrName>
                                        </p:attrNameLst>
                                      </p:cBhvr>
                                      <p:to>
                                        <p:strVal val="hidden"/>
                                      </p:to>
                                    </p:set>
                                  </p:childTnLst>
                                </p:cTn>
                              </p:par>
                              <p:par>
                                <p:cTn id="77" presetID="1" presetClass="entr" presetSubtype="0" fill="hold" grpId="0" nodeType="withEffect">
                                  <p:stCondLst>
                                    <p:cond delay="18000"/>
                                  </p:stCondLst>
                                  <p:childTnLst>
                                    <p:set>
                                      <p:cBhvr>
                                        <p:cTn id="78" dur="1" fill="hold">
                                          <p:stCondLst>
                                            <p:cond delay="0"/>
                                          </p:stCondLst>
                                        </p:cTn>
                                        <p:tgtEl>
                                          <p:spTgt spid="145"/>
                                        </p:tgtEl>
                                        <p:attrNameLst>
                                          <p:attrName>style.visibility</p:attrName>
                                        </p:attrNameLst>
                                      </p:cBhvr>
                                      <p:to>
                                        <p:strVal val="visible"/>
                                      </p:to>
                                    </p:set>
                                  </p:childTnLst>
                                </p:cTn>
                              </p:par>
                              <p:par>
                                <p:cTn id="79" presetID="1" presetClass="exit" presetSubtype="0" fill="hold" grpId="1" nodeType="withEffect">
                                  <p:stCondLst>
                                    <p:cond delay="19000"/>
                                  </p:stCondLst>
                                  <p:childTnLst>
                                    <p:set>
                                      <p:cBhvr>
                                        <p:cTn id="80" dur="1" fill="hold">
                                          <p:stCondLst>
                                            <p:cond delay="0"/>
                                          </p:stCondLst>
                                        </p:cTn>
                                        <p:tgtEl>
                                          <p:spTgt spid="145"/>
                                        </p:tgtEl>
                                        <p:attrNameLst>
                                          <p:attrName>style.visibility</p:attrName>
                                        </p:attrNameLst>
                                      </p:cBhvr>
                                      <p:to>
                                        <p:strVal val="hidden"/>
                                      </p:to>
                                    </p:set>
                                  </p:childTnLst>
                                </p:cTn>
                              </p:par>
                              <p:par>
                                <p:cTn id="81" presetID="1" presetClass="entr" presetSubtype="0" fill="hold" grpId="0" nodeType="withEffect">
                                  <p:stCondLst>
                                    <p:cond delay="19000"/>
                                  </p:stCondLst>
                                  <p:childTnLst>
                                    <p:set>
                                      <p:cBhvr>
                                        <p:cTn id="82" dur="1" fill="hold">
                                          <p:stCondLst>
                                            <p:cond delay="0"/>
                                          </p:stCondLst>
                                        </p:cTn>
                                        <p:tgtEl>
                                          <p:spTgt spid="146"/>
                                        </p:tgtEl>
                                        <p:attrNameLst>
                                          <p:attrName>style.visibility</p:attrName>
                                        </p:attrNameLst>
                                      </p:cBhvr>
                                      <p:to>
                                        <p:strVal val="visible"/>
                                      </p:to>
                                    </p:set>
                                  </p:childTnLst>
                                </p:cTn>
                              </p:par>
                              <p:par>
                                <p:cTn id="83" presetID="1" presetClass="exit" presetSubtype="0" fill="hold" grpId="1" nodeType="withEffect">
                                  <p:stCondLst>
                                    <p:cond delay="20000"/>
                                  </p:stCondLst>
                                  <p:childTnLst>
                                    <p:set>
                                      <p:cBhvr>
                                        <p:cTn id="84" dur="1" fill="hold">
                                          <p:stCondLst>
                                            <p:cond delay="0"/>
                                          </p:stCondLst>
                                        </p:cTn>
                                        <p:tgtEl>
                                          <p:spTgt spid="146"/>
                                        </p:tgtEl>
                                        <p:attrNameLst>
                                          <p:attrName>style.visibility</p:attrName>
                                        </p:attrNameLst>
                                      </p:cBhvr>
                                      <p:to>
                                        <p:strVal val="hidden"/>
                                      </p:to>
                                    </p:set>
                                  </p:childTnLst>
                                </p:cTn>
                              </p:par>
                              <p:par>
                                <p:cTn id="85" presetID="1" presetClass="entr" presetSubtype="0" fill="hold" grpId="0" nodeType="withEffect">
                                  <p:stCondLst>
                                    <p:cond delay="20000"/>
                                  </p:stCondLst>
                                  <p:childTnLst>
                                    <p:set>
                                      <p:cBhvr>
                                        <p:cTn id="86" dur="1" fill="hold">
                                          <p:stCondLst>
                                            <p:cond delay="0"/>
                                          </p:stCondLst>
                                        </p:cTn>
                                        <p:tgtEl>
                                          <p:spTgt spid="147"/>
                                        </p:tgtEl>
                                        <p:attrNameLst>
                                          <p:attrName>style.visibility</p:attrName>
                                        </p:attrNameLst>
                                      </p:cBhvr>
                                      <p:to>
                                        <p:strVal val="visible"/>
                                      </p:to>
                                    </p:set>
                                  </p:childTnLst>
                                </p:cTn>
                              </p:par>
                              <p:par>
                                <p:cTn id="87" presetID="1" presetClass="exit" presetSubtype="0" fill="hold" grpId="1" nodeType="withEffect">
                                  <p:stCondLst>
                                    <p:cond delay="21000"/>
                                  </p:stCondLst>
                                  <p:childTnLst>
                                    <p:set>
                                      <p:cBhvr>
                                        <p:cTn id="88" dur="1" fill="hold">
                                          <p:stCondLst>
                                            <p:cond delay="0"/>
                                          </p:stCondLst>
                                        </p:cTn>
                                        <p:tgtEl>
                                          <p:spTgt spid="147"/>
                                        </p:tgtEl>
                                        <p:attrNameLst>
                                          <p:attrName>style.visibility</p:attrName>
                                        </p:attrNameLst>
                                      </p:cBhvr>
                                      <p:to>
                                        <p:strVal val="hidden"/>
                                      </p:to>
                                    </p:set>
                                  </p:childTnLst>
                                </p:cTn>
                              </p:par>
                              <p:par>
                                <p:cTn id="89" presetID="1" presetClass="entr" presetSubtype="0" fill="hold" grpId="0" nodeType="withEffect">
                                  <p:stCondLst>
                                    <p:cond delay="21000"/>
                                  </p:stCondLst>
                                  <p:childTnLst>
                                    <p:set>
                                      <p:cBhvr>
                                        <p:cTn id="90" dur="1" fill="hold">
                                          <p:stCondLst>
                                            <p:cond delay="0"/>
                                          </p:stCondLst>
                                        </p:cTn>
                                        <p:tgtEl>
                                          <p:spTgt spid="148"/>
                                        </p:tgtEl>
                                        <p:attrNameLst>
                                          <p:attrName>style.visibility</p:attrName>
                                        </p:attrNameLst>
                                      </p:cBhvr>
                                      <p:to>
                                        <p:strVal val="visible"/>
                                      </p:to>
                                    </p:set>
                                  </p:childTnLst>
                                </p:cTn>
                              </p:par>
                              <p:par>
                                <p:cTn id="91" presetID="1" presetClass="exit" presetSubtype="0" fill="hold" grpId="1" nodeType="withEffect">
                                  <p:stCondLst>
                                    <p:cond delay="22000"/>
                                  </p:stCondLst>
                                  <p:childTnLst>
                                    <p:set>
                                      <p:cBhvr>
                                        <p:cTn id="92" dur="1" fill="hold">
                                          <p:stCondLst>
                                            <p:cond delay="0"/>
                                          </p:stCondLst>
                                        </p:cTn>
                                        <p:tgtEl>
                                          <p:spTgt spid="148"/>
                                        </p:tgtEl>
                                        <p:attrNameLst>
                                          <p:attrName>style.visibility</p:attrName>
                                        </p:attrNameLst>
                                      </p:cBhvr>
                                      <p:to>
                                        <p:strVal val="hidden"/>
                                      </p:to>
                                    </p:set>
                                  </p:childTnLst>
                                </p:cTn>
                              </p:par>
                              <p:par>
                                <p:cTn id="93" presetID="1" presetClass="entr" presetSubtype="0" fill="hold" grpId="0" nodeType="withEffect">
                                  <p:stCondLst>
                                    <p:cond delay="22000"/>
                                  </p:stCondLst>
                                  <p:childTnLst>
                                    <p:set>
                                      <p:cBhvr>
                                        <p:cTn id="94" dur="1" fill="hold">
                                          <p:stCondLst>
                                            <p:cond delay="0"/>
                                          </p:stCondLst>
                                        </p:cTn>
                                        <p:tgtEl>
                                          <p:spTgt spid="149"/>
                                        </p:tgtEl>
                                        <p:attrNameLst>
                                          <p:attrName>style.visibility</p:attrName>
                                        </p:attrNameLst>
                                      </p:cBhvr>
                                      <p:to>
                                        <p:strVal val="visible"/>
                                      </p:to>
                                    </p:set>
                                  </p:childTnLst>
                                </p:cTn>
                              </p:par>
                              <p:par>
                                <p:cTn id="95" presetID="1" presetClass="exit" presetSubtype="0" fill="hold" grpId="1" nodeType="withEffect">
                                  <p:stCondLst>
                                    <p:cond delay="23000"/>
                                  </p:stCondLst>
                                  <p:childTnLst>
                                    <p:set>
                                      <p:cBhvr>
                                        <p:cTn id="96" dur="1" fill="hold">
                                          <p:stCondLst>
                                            <p:cond delay="0"/>
                                          </p:stCondLst>
                                        </p:cTn>
                                        <p:tgtEl>
                                          <p:spTgt spid="149"/>
                                        </p:tgtEl>
                                        <p:attrNameLst>
                                          <p:attrName>style.visibility</p:attrName>
                                        </p:attrNameLst>
                                      </p:cBhvr>
                                      <p:to>
                                        <p:strVal val="hidden"/>
                                      </p:to>
                                    </p:set>
                                  </p:childTnLst>
                                </p:cTn>
                              </p:par>
                              <p:par>
                                <p:cTn id="97" presetID="1" presetClass="entr" presetSubtype="0" fill="hold" grpId="0" nodeType="withEffect">
                                  <p:stCondLst>
                                    <p:cond delay="23000"/>
                                  </p:stCondLst>
                                  <p:childTnLst>
                                    <p:set>
                                      <p:cBhvr>
                                        <p:cTn id="98" dur="1" fill="hold">
                                          <p:stCondLst>
                                            <p:cond delay="0"/>
                                          </p:stCondLst>
                                        </p:cTn>
                                        <p:tgtEl>
                                          <p:spTgt spid="150"/>
                                        </p:tgtEl>
                                        <p:attrNameLst>
                                          <p:attrName>style.visibility</p:attrName>
                                        </p:attrNameLst>
                                      </p:cBhvr>
                                      <p:to>
                                        <p:strVal val="visible"/>
                                      </p:to>
                                    </p:set>
                                  </p:childTnLst>
                                </p:cTn>
                              </p:par>
                              <p:par>
                                <p:cTn id="99" presetID="1" presetClass="exit" presetSubtype="0" fill="hold" grpId="1" nodeType="withEffect">
                                  <p:stCondLst>
                                    <p:cond delay="24000"/>
                                  </p:stCondLst>
                                  <p:childTnLst>
                                    <p:set>
                                      <p:cBhvr>
                                        <p:cTn id="100" dur="1" fill="hold">
                                          <p:stCondLst>
                                            <p:cond delay="0"/>
                                          </p:stCondLst>
                                        </p:cTn>
                                        <p:tgtEl>
                                          <p:spTgt spid="150"/>
                                        </p:tgtEl>
                                        <p:attrNameLst>
                                          <p:attrName>style.visibility</p:attrName>
                                        </p:attrNameLst>
                                      </p:cBhvr>
                                      <p:to>
                                        <p:strVal val="hidden"/>
                                      </p:to>
                                    </p:set>
                                  </p:childTnLst>
                                </p:cTn>
                              </p:par>
                              <p:par>
                                <p:cTn id="101" presetID="1" presetClass="entr" presetSubtype="0" fill="hold" grpId="0" nodeType="withEffect">
                                  <p:stCondLst>
                                    <p:cond delay="24000"/>
                                  </p:stCondLst>
                                  <p:childTnLst>
                                    <p:set>
                                      <p:cBhvr>
                                        <p:cTn id="102" dur="1" fill="hold">
                                          <p:stCondLst>
                                            <p:cond delay="0"/>
                                          </p:stCondLst>
                                        </p:cTn>
                                        <p:tgtEl>
                                          <p:spTgt spid="151"/>
                                        </p:tgtEl>
                                        <p:attrNameLst>
                                          <p:attrName>style.visibility</p:attrName>
                                        </p:attrNameLst>
                                      </p:cBhvr>
                                      <p:to>
                                        <p:strVal val="visible"/>
                                      </p:to>
                                    </p:set>
                                  </p:childTnLst>
                                </p:cTn>
                              </p:par>
                              <p:par>
                                <p:cTn id="103" presetID="1" presetClass="exit" presetSubtype="0" fill="hold" grpId="1" nodeType="withEffect">
                                  <p:stCondLst>
                                    <p:cond delay="25000"/>
                                  </p:stCondLst>
                                  <p:childTnLst>
                                    <p:set>
                                      <p:cBhvr>
                                        <p:cTn id="104" dur="1" fill="hold">
                                          <p:stCondLst>
                                            <p:cond delay="0"/>
                                          </p:stCondLst>
                                        </p:cTn>
                                        <p:tgtEl>
                                          <p:spTgt spid="151"/>
                                        </p:tgtEl>
                                        <p:attrNameLst>
                                          <p:attrName>style.visibility</p:attrName>
                                        </p:attrNameLst>
                                      </p:cBhvr>
                                      <p:to>
                                        <p:strVal val="hidden"/>
                                      </p:to>
                                    </p:set>
                                  </p:childTnLst>
                                </p:cTn>
                              </p:par>
                              <p:par>
                                <p:cTn id="105" presetID="1" presetClass="entr" presetSubtype="0" fill="hold" grpId="0" nodeType="withEffect">
                                  <p:stCondLst>
                                    <p:cond delay="25000"/>
                                  </p:stCondLst>
                                  <p:childTnLst>
                                    <p:set>
                                      <p:cBhvr>
                                        <p:cTn id="106" dur="1" fill="hold">
                                          <p:stCondLst>
                                            <p:cond delay="0"/>
                                          </p:stCondLst>
                                        </p:cTn>
                                        <p:tgtEl>
                                          <p:spTgt spid="152"/>
                                        </p:tgtEl>
                                        <p:attrNameLst>
                                          <p:attrName>style.visibility</p:attrName>
                                        </p:attrNameLst>
                                      </p:cBhvr>
                                      <p:to>
                                        <p:strVal val="visible"/>
                                      </p:to>
                                    </p:set>
                                  </p:childTnLst>
                                </p:cTn>
                              </p:par>
                              <p:par>
                                <p:cTn id="107" presetID="1" presetClass="exit" presetSubtype="0" fill="hold" grpId="1" nodeType="withEffect">
                                  <p:stCondLst>
                                    <p:cond delay="26000"/>
                                  </p:stCondLst>
                                  <p:childTnLst>
                                    <p:set>
                                      <p:cBhvr>
                                        <p:cTn id="108" dur="1" fill="hold">
                                          <p:stCondLst>
                                            <p:cond delay="0"/>
                                          </p:stCondLst>
                                        </p:cTn>
                                        <p:tgtEl>
                                          <p:spTgt spid="152"/>
                                        </p:tgtEl>
                                        <p:attrNameLst>
                                          <p:attrName>style.visibility</p:attrName>
                                        </p:attrNameLst>
                                      </p:cBhvr>
                                      <p:to>
                                        <p:strVal val="hidden"/>
                                      </p:to>
                                    </p:set>
                                  </p:childTnLst>
                                </p:cTn>
                              </p:par>
                              <p:par>
                                <p:cTn id="109" presetID="1" presetClass="entr" presetSubtype="0" fill="hold" grpId="0" nodeType="withEffect">
                                  <p:stCondLst>
                                    <p:cond delay="26000"/>
                                  </p:stCondLst>
                                  <p:childTnLst>
                                    <p:set>
                                      <p:cBhvr>
                                        <p:cTn id="110" dur="1" fill="hold">
                                          <p:stCondLst>
                                            <p:cond delay="0"/>
                                          </p:stCondLst>
                                        </p:cTn>
                                        <p:tgtEl>
                                          <p:spTgt spid="153"/>
                                        </p:tgtEl>
                                        <p:attrNameLst>
                                          <p:attrName>style.visibility</p:attrName>
                                        </p:attrNameLst>
                                      </p:cBhvr>
                                      <p:to>
                                        <p:strVal val="visible"/>
                                      </p:to>
                                    </p:set>
                                  </p:childTnLst>
                                </p:cTn>
                              </p:par>
                              <p:par>
                                <p:cTn id="111" presetID="1" presetClass="exit" presetSubtype="0" fill="hold" grpId="1" nodeType="withEffect">
                                  <p:stCondLst>
                                    <p:cond delay="27000"/>
                                  </p:stCondLst>
                                  <p:childTnLst>
                                    <p:set>
                                      <p:cBhvr>
                                        <p:cTn id="112" dur="1" fill="hold">
                                          <p:stCondLst>
                                            <p:cond delay="0"/>
                                          </p:stCondLst>
                                        </p:cTn>
                                        <p:tgtEl>
                                          <p:spTgt spid="153"/>
                                        </p:tgtEl>
                                        <p:attrNameLst>
                                          <p:attrName>style.visibility</p:attrName>
                                        </p:attrNameLst>
                                      </p:cBhvr>
                                      <p:to>
                                        <p:strVal val="hidden"/>
                                      </p:to>
                                    </p:set>
                                  </p:childTnLst>
                                </p:cTn>
                              </p:par>
                              <p:par>
                                <p:cTn id="113" presetID="1" presetClass="entr" presetSubtype="0" fill="hold" grpId="0" nodeType="withEffect">
                                  <p:stCondLst>
                                    <p:cond delay="27000"/>
                                  </p:stCondLst>
                                  <p:childTnLst>
                                    <p:set>
                                      <p:cBhvr>
                                        <p:cTn id="114" dur="1" fill="hold">
                                          <p:stCondLst>
                                            <p:cond delay="0"/>
                                          </p:stCondLst>
                                        </p:cTn>
                                        <p:tgtEl>
                                          <p:spTgt spid="154"/>
                                        </p:tgtEl>
                                        <p:attrNameLst>
                                          <p:attrName>style.visibility</p:attrName>
                                        </p:attrNameLst>
                                      </p:cBhvr>
                                      <p:to>
                                        <p:strVal val="visible"/>
                                      </p:to>
                                    </p:set>
                                  </p:childTnLst>
                                </p:cTn>
                              </p:par>
                              <p:par>
                                <p:cTn id="115" presetID="1" presetClass="exit" presetSubtype="0" fill="hold" grpId="1" nodeType="withEffect">
                                  <p:stCondLst>
                                    <p:cond delay="28000"/>
                                  </p:stCondLst>
                                  <p:childTnLst>
                                    <p:set>
                                      <p:cBhvr>
                                        <p:cTn id="116" dur="1" fill="hold">
                                          <p:stCondLst>
                                            <p:cond delay="0"/>
                                          </p:stCondLst>
                                        </p:cTn>
                                        <p:tgtEl>
                                          <p:spTgt spid="154"/>
                                        </p:tgtEl>
                                        <p:attrNameLst>
                                          <p:attrName>style.visibility</p:attrName>
                                        </p:attrNameLst>
                                      </p:cBhvr>
                                      <p:to>
                                        <p:strVal val="hidden"/>
                                      </p:to>
                                    </p:set>
                                  </p:childTnLst>
                                </p:cTn>
                              </p:par>
                              <p:par>
                                <p:cTn id="117" presetID="1" presetClass="entr" presetSubtype="0" fill="hold" grpId="0" nodeType="withEffect">
                                  <p:stCondLst>
                                    <p:cond delay="28000"/>
                                  </p:stCondLst>
                                  <p:childTnLst>
                                    <p:set>
                                      <p:cBhvr>
                                        <p:cTn id="118" dur="1" fill="hold">
                                          <p:stCondLst>
                                            <p:cond delay="0"/>
                                          </p:stCondLst>
                                        </p:cTn>
                                        <p:tgtEl>
                                          <p:spTgt spid="155"/>
                                        </p:tgtEl>
                                        <p:attrNameLst>
                                          <p:attrName>style.visibility</p:attrName>
                                        </p:attrNameLst>
                                      </p:cBhvr>
                                      <p:to>
                                        <p:strVal val="visible"/>
                                      </p:to>
                                    </p:set>
                                  </p:childTnLst>
                                </p:cTn>
                              </p:par>
                              <p:par>
                                <p:cTn id="119" presetID="1" presetClass="exit" presetSubtype="0" fill="hold" grpId="1" nodeType="withEffect">
                                  <p:stCondLst>
                                    <p:cond delay="29000"/>
                                  </p:stCondLst>
                                  <p:childTnLst>
                                    <p:set>
                                      <p:cBhvr>
                                        <p:cTn id="120" dur="1" fill="hold">
                                          <p:stCondLst>
                                            <p:cond delay="0"/>
                                          </p:stCondLst>
                                        </p:cTn>
                                        <p:tgtEl>
                                          <p:spTgt spid="155"/>
                                        </p:tgtEl>
                                        <p:attrNameLst>
                                          <p:attrName>style.visibility</p:attrName>
                                        </p:attrNameLst>
                                      </p:cBhvr>
                                      <p:to>
                                        <p:strVal val="hidden"/>
                                      </p:to>
                                    </p:set>
                                  </p:childTnLst>
                                </p:cTn>
                              </p:par>
                              <p:par>
                                <p:cTn id="121" presetID="1" presetClass="entr" presetSubtype="0" fill="hold" grpId="0" nodeType="withEffect">
                                  <p:stCondLst>
                                    <p:cond delay="29000"/>
                                  </p:stCondLst>
                                  <p:childTnLst>
                                    <p:set>
                                      <p:cBhvr>
                                        <p:cTn id="122" dur="1" fill="hold">
                                          <p:stCondLst>
                                            <p:cond delay="0"/>
                                          </p:stCondLst>
                                        </p:cTn>
                                        <p:tgtEl>
                                          <p:spTgt spid="156"/>
                                        </p:tgtEl>
                                        <p:attrNameLst>
                                          <p:attrName>style.visibility</p:attrName>
                                        </p:attrNameLst>
                                      </p:cBhvr>
                                      <p:to>
                                        <p:strVal val="visible"/>
                                      </p:to>
                                    </p:set>
                                  </p:childTnLst>
                                </p:cTn>
                              </p:par>
                              <p:par>
                                <p:cTn id="123" presetID="1" presetClass="exit" presetSubtype="0" fill="hold" grpId="1" nodeType="withEffect">
                                  <p:stCondLst>
                                    <p:cond delay="30000"/>
                                  </p:stCondLst>
                                  <p:childTnLst>
                                    <p:set>
                                      <p:cBhvr>
                                        <p:cTn id="124" dur="1" fill="hold">
                                          <p:stCondLst>
                                            <p:cond delay="0"/>
                                          </p:stCondLst>
                                        </p:cTn>
                                        <p:tgtEl>
                                          <p:spTgt spid="156"/>
                                        </p:tgtEl>
                                        <p:attrNameLst>
                                          <p:attrName>style.visibility</p:attrName>
                                        </p:attrNameLst>
                                      </p:cBhvr>
                                      <p:to>
                                        <p:strVal val="hidden"/>
                                      </p:to>
                                    </p:set>
                                  </p:childTnLst>
                                </p:cTn>
                              </p:par>
                              <p:par>
                                <p:cTn id="125" presetID="1" presetClass="entr" presetSubtype="0" fill="hold" grpId="0" nodeType="withEffect">
                                  <p:stCondLst>
                                    <p:cond delay="30000"/>
                                  </p:stCondLst>
                                  <p:childTnLst>
                                    <p:set>
                                      <p:cBhvr>
                                        <p:cTn id="126" dur="1" fill="hold">
                                          <p:stCondLst>
                                            <p:cond delay="0"/>
                                          </p:stCondLst>
                                        </p:cTn>
                                        <p:tgtEl>
                                          <p:spTgt spid="157"/>
                                        </p:tgtEl>
                                        <p:attrNameLst>
                                          <p:attrName>style.visibility</p:attrName>
                                        </p:attrNameLst>
                                      </p:cBhvr>
                                      <p:to>
                                        <p:strVal val="visible"/>
                                      </p:to>
                                    </p:set>
                                  </p:childTnLst>
                                </p:cTn>
                              </p:par>
                              <p:par>
                                <p:cTn id="127" presetID="1" presetClass="exit" presetSubtype="0" fill="hold" grpId="1" nodeType="withEffect">
                                  <p:stCondLst>
                                    <p:cond delay="31000"/>
                                  </p:stCondLst>
                                  <p:childTnLst>
                                    <p:set>
                                      <p:cBhvr>
                                        <p:cTn id="128" dur="1" fill="hold">
                                          <p:stCondLst>
                                            <p:cond delay="0"/>
                                          </p:stCondLst>
                                        </p:cTn>
                                        <p:tgtEl>
                                          <p:spTgt spid="157"/>
                                        </p:tgtEl>
                                        <p:attrNameLst>
                                          <p:attrName>style.visibility</p:attrName>
                                        </p:attrNameLst>
                                      </p:cBhvr>
                                      <p:to>
                                        <p:strVal val="hidden"/>
                                      </p:to>
                                    </p:set>
                                  </p:childTnLst>
                                </p:cTn>
                              </p:par>
                              <p:par>
                                <p:cTn id="129" presetID="1" presetClass="entr" presetSubtype="0" fill="hold" grpId="0" nodeType="withEffect">
                                  <p:stCondLst>
                                    <p:cond delay="31000"/>
                                  </p:stCondLst>
                                  <p:childTnLst>
                                    <p:set>
                                      <p:cBhvr>
                                        <p:cTn id="130" dur="1" fill="hold">
                                          <p:stCondLst>
                                            <p:cond delay="0"/>
                                          </p:stCondLst>
                                        </p:cTn>
                                        <p:tgtEl>
                                          <p:spTgt spid="158"/>
                                        </p:tgtEl>
                                        <p:attrNameLst>
                                          <p:attrName>style.visibility</p:attrName>
                                        </p:attrNameLst>
                                      </p:cBhvr>
                                      <p:to>
                                        <p:strVal val="visible"/>
                                      </p:to>
                                    </p:set>
                                  </p:childTnLst>
                                </p:cTn>
                              </p:par>
                              <p:par>
                                <p:cTn id="131" presetID="1" presetClass="exit" presetSubtype="0" fill="hold" grpId="1" nodeType="withEffect">
                                  <p:stCondLst>
                                    <p:cond delay="32000"/>
                                  </p:stCondLst>
                                  <p:childTnLst>
                                    <p:set>
                                      <p:cBhvr>
                                        <p:cTn id="132" dur="1" fill="hold">
                                          <p:stCondLst>
                                            <p:cond delay="0"/>
                                          </p:stCondLst>
                                        </p:cTn>
                                        <p:tgtEl>
                                          <p:spTgt spid="158"/>
                                        </p:tgtEl>
                                        <p:attrNameLst>
                                          <p:attrName>style.visibility</p:attrName>
                                        </p:attrNameLst>
                                      </p:cBhvr>
                                      <p:to>
                                        <p:strVal val="hidden"/>
                                      </p:to>
                                    </p:set>
                                  </p:childTnLst>
                                </p:cTn>
                              </p:par>
                              <p:par>
                                <p:cTn id="133" presetID="1" presetClass="entr" presetSubtype="0" fill="hold" grpId="0" nodeType="withEffect">
                                  <p:stCondLst>
                                    <p:cond delay="32000"/>
                                  </p:stCondLst>
                                  <p:childTnLst>
                                    <p:set>
                                      <p:cBhvr>
                                        <p:cTn id="134" dur="1" fill="hold">
                                          <p:stCondLst>
                                            <p:cond delay="0"/>
                                          </p:stCondLst>
                                        </p:cTn>
                                        <p:tgtEl>
                                          <p:spTgt spid="159"/>
                                        </p:tgtEl>
                                        <p:attrNameLst>
                                          <p:attrName>style.visibility</p:attrName>
                                        </p:attrNameLst>
                                      </p:cBhvr>
                                      <p:to>
                                        <p:strVal val="visible"/>
                                      </p:to>
                                    </p:set>
                                  </p:childTnLst>
                                </p:cTn>
                              </p:par>
                              <p:par>
                                <p:cTn id="135" presetID="1" presetClass="exit" presetSubtype="0" fill="hold" grpId="1" nodeType="withEffect">
                                  <p:stCondLst>
                                    <p:cond delay="33000"/>
                                  </p:stCondLst>
                                  <p:childTnLst>
                                    <p:set>
                                      <p:cBhvr>
                                        <p:cTn id="136" dur="1" fill="hold">
                                          <p:stCondLst>
                                            <p:cond delay="0"/>
                                          </p:stCondLst>
                                        </p:cTn>
                                        <p:tgtEl>
                                          <p:spTgt spid="159"/>
                                        </p:tgtEl>
                                        <p:attrNameLst>
                                          <p:attrName>style.visibility</p:attrName>
                                        </p:attrNameLst>
                                      </p:cBhvr>
                                      <p:to>
                                        <p:strVal val="hidden"/>
                                      </p:to>
                                    </p:set>
                                  </p:childTnLst>
                                </p:cTn>
                              </p:par>
                              <p:par>
                                <p:cTn id="137" presetID="1" presetClass="entr" presetSubtype="0" fill="hold" grpId="0" nodeType="withEffect">
                                  <p:stCondLst>
                                    <p:cond delay="33000"/>
                                  </p:stCondLst>
                                  <p:childTnLst>
                                    <p:set>
                                      <p:cBhvr>
                                        <p:cTn id="138" dur="1" fill="hold">
                                          <p:stCondLst>
                                            <p:cond delay="0"/>
                                          </p:stCondLst>
                                        </p:cTn>
                                        <p:tgtEl>
                                          <p:spTgt spid="160"/>
                                        </p:tgtEl>
                                        <p:attrNameLst>
                                          <p:attrName>style.visibility</p:attrName>
                                        </p:attrNameLst>
                                      </p:cBhvr>
                                      <p:to>
                                        <p:strVal val="visible"/>
                                      </p:to>
                                    </p:set>
                                  </p:childTnLst>
                                </p:cTn>
                              </p:par>
                              <p:par>
                                <p:cTn id="139" presetID="1" presetClass="exit" presetSubtype="0" fill="hold" grpId="1" nodeType="withEffect">
                                  <p:stCondLst>
                                    <p:cond delay="34000"/>
                                  </p:stCondLst>
                                  <p:childTnLst>
                                    <p:set>
                                      <p:cBhvr>
                                        <p:cTn id="140" dur="1" fill="hold">
                                          <p:stCondLst>
                                            <p:cond delay="0"/>
                                          </p:stCondLst>
                                        </p:cTn>
                                        <p:tgtEl>
                                          <p:spTgt spid="160"/>
                                        </p:tgtEl>
                                        <p:attrNameLst>
                                          <p:attrName>style.visibility</p:attrName>
                                        </p:attrNameLst>
                                      </p:cBhvr>
                                      <p:to>
                                        <p:strVal val="hidden"/>
                                      </p:to>
                                    </p:set>
                                  </p:childTnLst>
                                </p:cTn>
                              </p:par>
                              <p:par>
                                <p:cTn id="141" presetID="1" presetClass="entr" presetSubtype="0" fill="hold" grpId="0" nodeType="withEffect">
                                  <p:stCondLst>
                                    <p:cond delay="34000"/>
                                  </p:stCondLst>
                                  <p:childTnLst>
                                    <p:set>
                                      <p:cBhvr>
                                        <p:cTn id="142" dur="1" fill="hold">
                                          <p:stCondLst>
                                            <p:cond delay="0"/>
                                          </p:stCondLst>
                                        </p:cTn>
                                        <p:tgtEl>
                                          <p:spTgt spid="161"/>
                                        </p:tgtEl>
                                        <p:attrNameLst>
                                          <p:attrName>style.visibility</p:attrName>
                                        </p:attrNameLst>
                                      </p:cBhvr>
                                      <p:to>
                                        <p:strVal val="visible"/>
                                      </p:to>
                                    </p:set>
                                  </p:childTnLst>
                                </p:cTn>
                              </p:par>
                              <p:par>
                                <p:cTn id="143" presetID="1" presetClass="exit" presetSubtype="0" fill="hold" grpId="1" nodeType="withEffect">
                                  <p:stCondLst>
                                    <p:cond delay="35000"/>
                                  </p:stCondLst>
                                  <p:childTnLst>
                                    <p:set>
                                      <p:cBhvr>
                                        <p:cTn id="144" dur="1" fill="hold">
                                          <p:stCondLst>
                                            <p:cond delay="0"/>
                                          </p:stCondLst>
                                        </p:cTn>
                                        <p:tgtEl>
                                          <p:spTgt spid="161"/>
                                        </p:tgtEl>
                                        <p:attrNameLst>
                                          <p:attrName>style.visibility</p:attrName>
                                        </p:attrNameLst>
                                      </p:cBhvr>
                                      <p:to>
                                        <p:strVal val="hidden"/>
                                      </p:to>
                                    </p:set>
                                  </p:childTnLst>
                                </p:cTn>
                              </p:par>
                              <p:par>
                                <p:cTn id="145" presetID="1" presetClass="entr" presetSubtype="0" fill="hold" grpId="0" nodeType="withEffect">
                                  <p:stCondLst>
                                    <p:cond delay="35000"/>
                                  </p:stCondLst>
                                  <p:childTnLst>
                                    <p:set>
                                      <p:cBhvr>
                                        <p:cTn id="146" dur="1" fill="hold">
                                          <p:stCondLst>
                                            <p:cond delay="0"/>
                                          </p:stCondLst>
                                        </p:cTn>
                                        <p:tgtEl>
                                          <p:spTgt spid="162"/>
                                        </p:tgtEl>
                                        <p:attrNameLst>
                                          <p:attrName>style.visibility</p:attrName>
                                        </p:attrNameLst>
                                      </p:cBhvr>
                                      <p:to>
                                        <p:strVal val="visible"/>
                                      </p:to>
                                    </p:set>
                                  </p:childTnLst>
                                </p:cTn>
                              </p:par>
                              <p:par>
                                <p:cTn id="147" presetID="1" presetClass="exit" presetSubtype="0" fill="hold" grpId="1" nodeType="withEffect">
                                  <p:stCondLst>
                                    <p:cond delay="36000"/>
                                  </p:stCondLst>
                                  <p:childTnLst>
                                    <p:set>
                                      <p:cBhvr>
                                        <p:cTn id="148" dur="1" fill="hold">
                                          <p:stCondLst>
                                            <p:cond delay="0"/>
                                          </p:stCondLst>
                                        </p:cTn>
                                        <p:tgtEl>
                                          <p:spTgt spid="162"/>
                                        </p:tgtEl>
                                        <p:attrNameLst>
                                          <p:attrName>style.visibility</p:attrName>
                                        </p:attrNameLst>
                                      </p:cBhvr>
                                      <p:to>
                                        <p:strVal val="hidden"/>
                                      </p:to>
                                    </p:set>
                                  </p:childTnLst>
                                </p:cTn>
                              </p:par>
                              <p:par>
                                <p:cTn id="149" presetID="1" presetClass="entr" presetSubtype="0" fill="hold" grpId="0" nodeType="withEffect">
                                  <p:stCondLst>
                                    <p:cond delay="36000"/>
                                  </p:stCondLst>
                                  <p:childTnLst>
                                    <p:set>
                                      <p:cBhvr>
                                        <p:cTn id="150" dur="1" fill="hold">
                                          <p:stCondLst>
                                            <p:cond delay="0"/>
                                          </p:stCondLst>
                                        </p:cTn>
                                        <p:tgtEl>
                                          <p:spTgt spid="163"/>
                                        </p:tgtEl>
                                        <p:attrNameLst>
                                          <p:attrName>style.visibility</p:attrName>
                                        </p:attrNameLst>
                                      </p:cBhvr>
                                      <p:to>
                                        <p:strVal val="visible"/>
                                      </p:to>
                                    </p:set>
                                  </p:childTnLst>
                                </p:cTn>
                              </p:par>
                              <p:par>
                                <p:cTn id="151" presetID="1" presetClass="exit" presetSubtype="0" fill="hold" grpId="1" nodeType="withEffect">
                                  <p:stCondLst>
                                    <p:cond delay="37000"/>
                                  </p:stCondLst>
                                  <p:childTnLst>
                                    <p:set>
                                      <p:cBhvr>
                                        <p:cTn id="152" dur="1" fill="hold">
                                          <p:stCondLst>
                                            <p:cond delay="0"/>
                                          </p:stCondLst>
                                        </p:cTn>
                                        <p:tgtEl>
                                          <p:spTgt spid="163"/>
                                        </p:tgtEl>
                                        <p:attrNameLst>
                                          <p:attrName>style.visibility</p:attrName>
                                        </p:attrNameLst>
                                      </p:cBhvr>
                                      <p:to>
                                        <p:strVal val="hidden"/>
                                      </p:to>
                                    </p:set>
                                  </p:childTnLst>
                                </p:cTn>
                              </p:par>
                              <p:par>
                                <p:cTn id="153" presetID="1" presetClass="entr" presetSubtype="0" fill="hold" grpId="0" nodeType="withEffect">
                                  <p:stCondLst>
                                    <p:cond delay="37000"/>
                                  </p:stCondLst>
                                  <p:childTnLst>
                                    <p:set>
                                      <p:cBhvr>
                                        <p:cTn id="154" dur="1" fill="hold">
                                          <p:stCondLst>
                                            <p:cond delay="0"/>
                                          </p:stCondLst>
                                        </p:cTn>
                                        <p:tgtEl>
                                          <p:spTgt spid="164"/>
                                        </p:tgtEl>
                                        <p:attrNameLst>
                                          <p:attrName>style.visibility</p:attrName>
                                        </p:attrNameLst>
                                      </p:cBhvr>
                                      <p:to>
                                        <p:strVal val="visible"/>
                                      </p:to>
                                    </p:set>
                                  </p:childTnLst>
                                </p:cTn>
                              </p:par>
                              <p:par>
                                <p:cTn id="155" presetID="1" presetClass="exit" presetSubtype="0" fill="hold" grpId="1" nodeType="withEffect">
                                  <p:stCondLst>
                                    <p:cond delay="38000"/>
                                  </p:stCondLst>
                                  <p:childTnLst>
                                    <p:set>
                                      <p:cBhvr>
                                        <p:cTn id="156" dur="1" fill="hold">
                                          <p:stCondLst>
                                            <p:cond delay="0"/>
                                          </p:stCondLst>
                                        </p:cTn>
                                        <p:tgtEl>
                                          <p:spTgt spid="164"/>
                                        </p:tgtEl>
                                        <p:attrNameLst>
                                          <p:attrName>style.visibility</p:attrName>
                                        </p:attrNameLst>
                                      </p:cBhvr>
                                      <p:to>
                                        <p:strVal val="hidden"/>
                                      </p:to>
                                    </p:set>
                                  </p:childTnLst>
                                </p:cTn>
                              </p:par>
                              <p:par>
                                <p:cTn id="157" presetID="1" presetClass="entr" presetSubtype="0" fill="hold" grpId="0" nodeType="withEffect">
                                  <p:stCondLst>
                                    <p:cond delay="38000"/>
                                  </p:stCondLst>
                                  <p:childTnLst>
                                    <p:set>
                                      <p:cBhvr>
                                        <p:cTn id="158" dur="1" fill="hold">
                                          <p:stCondLst>
                                            <p:cond delay="0"/>
                                          </p:stCondLst>
                                        </p:cTn>
                                        <p:tgtEl>
                                          <p:spTgt spid="165"/>
                                        </p:tgtEl>
                                        <p:attrNameLst>
                                          <p:attrName>style.visibility</p:attrName>
                                        </p:attrNameLst>
                                      </p:cBhvr>
                                      <p:to>
                                        <p:strVal val="visible"/>
                                      </p:to>
                                    </p:set>
                                  </p:childTnLst>
                                </p:cTn>
                              </p:par>
                              <p:par>
                                <p:cTn id="159" presetID="1" presetClass="exit" presetSubtype="0" fill="hold" grpId="1" nodeType="withEffect">
                                  <p:stCondLst>
                                    <p:cond delay="39000"/>
                                  </p:stCondLst>
                                  <p:childTnLst>
                                    <p:set>
                                      <p:cBhvr>
                                        <p:cTn id="160" dur="1" fill="hold">
                                          <p:stCondLst>
                                            <p:cond delay="0"/>
                                          </p:stCondLst>
                                        </p:cTn>
                                        <p:tgtEl>
                                          <p:spTgt spid="165"/>
                                        </p:tgtEl>
                                        <p:attrNameLst>
                                          <p:attrName>style.visibility</p:attrName>
                                        </p:attrNameLst>
                                      </p:cBhvr>
                                      <p:to>
                                        <p:strVal val="hidden"/>
                                      </p:to>
                                    </p:set>
                                  </p:childTnLst>
                                </p:cTn>
                              </p:par>
                              <p:par>
                                <p:cTn id="161" presetID="1" presetClass="entr" presetSubtype="0" fill="hold" grpId="0" nodeType="withEffect">
                                  <p:stCondLst>
                                    <p:cond delay="39000"/>
                                  </p:stCondLst>
                                  <p:childTnLst>
                                    <p:set>
                                      <p:cBhvr>
                                        <p:cTn id="162" dur="1" fill="hold">
                                          <p:stCondLst>
                                            <p:cond delay="0"/>
                                          </p:stCondLst>
                                        </p:cTn>
                                        <p:tgtEl>
                                          <p:spTgt spid="166"/>
                                        </p:tgtEl>
                                        <p:attrNameLst>
                                          <p:attrName>style.visibility</p:attrName>
                                        </p:attrNameLst>
                                      </p:cBhvr>
                                      <p:to>
                                        <p:strVal val="visible"/>
                                      </p:to>
                                    </p:set>
                                  </p:childTnLst>
                                </p:cTn>
                              </p:par>
                              <p:par>
                                <p:cTn id="163" presetID="1" presetClass="exit" presetSubtype="0" fill="hold" grpId="1" nodeType="withEffect">
                                  <p:stCondLst>
                                    <p:cond delay="40000"/>
                                  </p:stCondLst>
                                  <p:childTnLst>
                                    <p:set>
                                      <p:cBhvr>
                                        <p:cTn id="164" dur="1" fill="hold">
                                          <p:stCondLst>
                                            <p:cond delay="0"/>
                                          </p:stCondLst>
                                        </p:cTn>
                                        <p:tgtEl>
                                          <p:spTgt spid="166"/>
                                        </p:tgtEl>
                                        <p:attrNameLst>
                                          <p:attrName>style.visibility</p:attrName>
                                        </p:attrNameLst>
                                      </p:cBhvr>
                                      <p:to>
                                        <p:strVal val="hidden"/>
                                      </p:to>
                                    </p:set>
                                  </p:childTnLst>
                                </p:cTn>
                              </p:par>
                              <p:par>
                                <p:cTn id="165" presetID="1" presetClass="entr" presetSubtype="0" fill="hold" grpId="0" nodeType="withEffect">
                                  <p:stCondLst>
                                    <p:cond delay="40000"/>
                                  </p:stCondLst>
                                  <p:childTnLst>
                                    <p:set>
                                      <p:cBhvr>
                                        <p:cTn id="166" dur="1" fill="hold">
                                          <p:stCondLst>
                                            <p:cond delay="0"/>
                                          </p:stCondLst>
                                        </p:cTn>
                                        <p:tgtEl>
                                          <p:spTgt spid="167"/>
                                        </p:tgtEl>
                                        <p:attrNameLst>
                                          <p:attrName>style.visibility</p:attrName>
                                        </p:attrNameLst>
                                      </p:cBhvr>
                                      <p:to>
                                        <p:strVal val="visible"/>
                                      </p:to>
                                    </p:set>
                                  </p:childTnLst>
                                </p:cTn>
                              </p:par>
                              <p:par>
                                <p:cTn id="167" presetID="1" presetClass="exit" presetSubtype="0" fill="hold" grpId="1" nodeType="withEffect">
                                  <p:stCondLst>
                                    <p:cond delay="41000"/>
                                  </p:stCondLst>
                                  <p:childTnLst>
                                    <p:set>
                                      <p:cBhvr>
                                        <p:cTn id="168" dur="1" fill="hold">
                                          <p:stCondLst>
                                            <p:cond delay="0"/>
                                          </p:stCondLst>
                                        </p:cTn>
                                        <p:tgtEl>
                                          <p:spTgt spid="167"/>
                                        </p:tgtEl>
                                        <p:attrNameLst>
                                          <p:attrName>style.visibility</p:attrName>
                                        </p:attrNameLst>
                                      </p:cBhvr>
                                      <p:to>
                                        <p:strVal val="hidden"/>
                                      </p:to>
                                    </p:set>
                                  </p:childTnLst>
                                </p:cTn>
                              </p:par>
                              <p:par>
                                <p:cTn id="169" presetID="1" presetClass="entr" presetSubtype="0" fill="hold" grpId="0" nodeType="withEffect">
                                  <p:stCondLst>
                                    <p:cond delay="41000"/>
                                  </p:stCondLst>
                                  <p:childTnLst>
                                    <p:set>
                                      <p:cBhvr>
                                        <p:cTn id="170" dur="1" fill="hold">
                                          <p:stCondLst>
                                            <p:cond delay="0"/>
                                          </p:stCondLst>
                                        </p:cTn>
                                        <p:tgtEl>
                                          <p:spTgt spid="168"/>
                                        </p:tgtEl>
                                        <p:attrNameLst>
                                          <p:attrName>style.visibility</p:attrName>
                                        </p:attrNameLst>
                                      </p:cBhvr>
                                      <p:to>
                                        <p:strVal val="visible"/>
                                      </p:to>
                                    </p:set>
                                  </p:childTnLst>
                                </p:cTn>
                              </p:par>
                              <p:par>
                                <p:cTn id="171" presetID="1" presetClass="exit" presetSubtype="0" fill="hold" grpId="1" nodeType="withEffect">
                                  <p:stCondLst>
                                    <p:cond delay="42000"/>
                                  </p:stCondLst>
                                  <p:childTnLst>
                                    <p:set>
                                      <p:cBhvr>
                                        <p:cTn id="172" dur="1" fill="hold">
                                          <p:stCondLst>
                                            <p:cond delay="0"/>
                                          </p:stCondLst>
                                        </p:cTn>
                                        <p:tgtEl>
                                          <p:spTgt spid="168"/>
                                        </p:tgtEl>
                                        <p:attrNameLst>
                                          <p:attrName>style.visibility</p:attrName>
                                        </p:attrNameLst>
                                      </p:cBhvr>
                                      <p:to>
                                        <p:strVal val="hidden"/>
                                      </p:to>
                                    </p:set>
                                  </p:childTnLst>
                                </p:cTn>
                              </p:par>
                              <p:par>
                                <p:cTn id="173" presetID="1" presetClass="entr" presetSubtype="0" fill="hold" grpId="0" nodeType="withEffect">
                                  <p:stCondLst>
                                    <p:cond delay="42000"/>
                                  </p:stCondLst>
                                  <p:childTnLst>
                                    <p:set>
                                      <p:cBhvr>
                                        <p:cTn id="174" dur="1" fill="hold">
                                          <p:stCondLst>
                                            <p:cond delay="0"/>
                                          </p:stCondLst>
                                        </p:cTn>
                                        <p:tgtEl>
                                          <p:spTgt spid="169"/>
                                        </p:tgtEl>
                                        <p:attrNameLst>
                                          <p:attrName>style.visibility</p:attrName>
                                        </p:attrNameLst>
                                      </p:cBhvr>
                                      <p:to>
                                        <p:strVal val="visible"/>
                                      </p:to>
                                    </p:set>
                                  </p:childTnLst>
                                </p:cTn>
                              </p:par>
                              <p:par>
                                <p:cTn id="175" presetID="1" presetClass="exit" presetSubtype="0" fill="hold" grpId="1" nodeType="withEffect">
                                  <p:stCondLst>
                                    <p:cond delay="43000"/>
                                  </p:stCondLst>
                                  <p:childTnLst>
                                    <p:set>
                                      <p:cBhvr>
                                        <p:cTn id="176" dur="1" fill="hold">
                                          <p:stCondLst>
                                            <p:cond delay="0"/>
                                          </p:stCondLst>
                                        </p:cTn>
                                        <p:tgtEl>
                                          <p:spTgt spid="169"/>
                                        </p:tgtEl>
                                        <p:attrNameLst>
                                          <p:attrName>style.visibility</p:attrName>
                                        </p:attrNameLst>
                                      </p:cBhvr>
                                      <p:to>
                                        <p:strVal val="hidden"/>
                                      </p:to>
                                    </p:set>
                                  </p:childTnLst>
                                </p:cTn>
                              </p:par>
                              <p:par>
                                <p:cTn id="177" presetID="1" presetClass="entr" presetSubtype="0" fill="hold" grpId="0" nodeType="withEffect">
                                  <p:stCondLst>
                                    <p:cond delay="43000"/>
                                  </p:stCondLst>
                                  <p:childTnLst>
                                    <p:set>
                                      <p:cBhvr>
                                        <p:cTn id="178" dur="1" fill="hold">
                                          <p:stCondLst>
                                            <p:cond delay="0"/>
                                          </p:stCondLst>
                                        </p:cTn>
                                        <p:tgtEl>
                                          <p:spTgt spid="170"/>
                                        </p:tgtEl>
                                        <p:attrNameLst>
                                          <p:attrName>style.visibility</p:attrName>
                                        </p:attrNameLst>
                                      </p:cBhvr>
                                      <p:to>
                                        <p:strVal val="visible"/>
                                      </p:to>
                                    </p:set>
                                  </p:childTnLst>
                                </p:cTn>
                              </p:par>
                              <p:par>
                                <p:cTn id="179" presetID="1" presetClass="exit" presetSubtype="0" fill="hold" grpId="1" nodeType="withEffect">
                                  <p:stCondLst>
                                    <p:cond delay="44000"/>
                                  </p:stCondLst>
                                  <p:childTnLst>
                                    <p:set>
                                      <p:cBhvr>
                                        <p:cTn id="180" dur="1" fill="hold">
                                          <p:stCondLst>
                                            <p:cond delay="0"/>
                                          </p:stCondLst>
                                        </p:cTn>
                                        <p:tgtEl>
                                          <p:spTgt spid="170"/>
                                        </p:tgtEl>
                                        <p:attrNameLst>
                                          <p:attrName>style.visibility</p:attrName>
                                        </p:attrNameLst>
                                      </p:cBhvr>
                                      <p:to>
                                        <p:strVal val="hidden"/>
                                      </p:to>
                                    </p:set>
                                  </p:childTnLst>
                                </p:cTn>
                              </p:par>
                              <p:par>
                                <p:cTn id="181" presetID="1" presetClass="entr" presetSubtype="0" fill="hold" grpId="0" nodeType="withEffect">
                                  <p:stCondLst>
                                    <p:cond delay="44000"/>
                                  </p:stCondLst>
                                  <p:childTnLst>
                                    <p:set>
                                      <p:cBhvr>
                                        <p:cTn id="182" dur="1" fill="hold">
                                          <p:stCondLst>
                                            <p:cond delay="0"/>
                                          </p:stCondLst>
                                        </p:cTn>
                                        <p:tgtEl>
                                          <p:spTgt spid="171"/>
                                        </p:tgtEl>
                                        <p:attrNameLst>
                                          <p:attrName>style.visibility</p:attrName>
                                        </p:attrNameLst>
                                      </p:cBhvr>
                                      <p:to>
                                        <p:strVal val="visible"/>
                                      </p:to>
                                    </p:set>
                                  </p:childTnLst>
                                </p:cTn>
                              </p:par>
                              <p:par>
                                <p:cTn id="183" presetID="1" presetClass="exit" presetSubtype="0" fill="hold" grpId="1" nodeType="withEffect">
                                  <p:stCondLst>
                                    <p:cond delay="45000"/>
                                  </p:stCondLst>
                                  <p:childTnLst>
                                    <p:set>
                                      <p:cBhvr>
                                        <p:cTn id="184" dur="1" fill="hold">
                                          <p:stCondLst>
                                            <p:cond delay="0"/>
                                          </p:stCondLst>
                                        </p:cTn>
                                        <p:tgtEl>
                                          <p:spTgt spid="171"/>
                                        </p:tgtEl>
                                        <p:attrNameLst>
                                          <p:attrName>style.visibility</p:attrName>
                                        </p:attrNameLst>
                                      </p:cBhvr>
                                      <p:to>
                                        <p:strVal val="hidden"/>
                                      </p:to>
                                    </p:set>
                                  </p:childTnLst>
                                </p:cTn>
                              </p:par>
                              <p:par>
                                <p:cTn id="185" presetID="1" presetClass="entr" presetSubtype="0" fill="hold" grpId="0" nodeType="withEffect">
                                  <p:stCondLst>
                                    <p:cond delay="45000"/>
                                  </p:stCondLst>
                                  <p:childTnLst>
                                    <p:set>
                                      <p:cBhvr>
                                        <p:cTn id="186" dur="1" fill="hold">
                                          <p:stCondLst>
                                            <p:cond delay="0"/>
                                          </p:stCondLst>
                                        </p:cTn>
                                        <p:tgtEl>
                                          <p:spTgt spid="172"/>
                                        </p:tgtEl>
                                        <p:attrNameLst>
                                          <p:attrName>style.visibility</p:attrName>
                                        </p:attrNameLst>
                                      </p:cBhvr>
                                      <p:to>
                                        <p:strVal val="visible"/>
                                      </p:to>
                                    </p:set>
                                  </p:childTnLst>
                                </p:cTn>
                              </p:par>
                              <p:par>
                                <p:cTn id="187" presetID="1" presetClass="exit" presetSubtype="0" fill="hold" grpId="1" nodeType="withEffect">
                                  <p:stCondLst>
                                    <p:cond delay="46000"/>
                                  </p:stCondLst>
                                  <p:childTnLst>
                                    <p:set>
                                      <p:cBhvr>
                                        <p:cTn id="188" dur="1" fill="hold">
                                          <p:stCondLst>
                                            <p:cond delay="0"/>
                                          </p:stCondLst>
                                        </p:cTn>
                                        <p:tgtEl>
                                          <p:spTgt spid="172"/>
                                        </p:tgtEl>
                                        <p:attrNameLst>
                                          <p:attrName>style.visibility</p:attrName>
                                        </p:attrNameLst>
                                      </p:cBhvr>
                                      <p:to>
                                        <p:strVal val="hidden"/>
                                      </p:to>
                                    </p:set>
                                  </p:childTnLst>
                                </p:cTn>
                              </p:par>
                              <p:par>
                                <p:cTn id="189" presetID="1" presetClass="entr" presetSubtype="0" fill="hold" grpId="0" nodeType="withEffect">
                                  <p:stCondLst>
                                    <p:cond delay="46000"/>
                                  </p:stCondLst>
                                  <p:childTnLst>
                                    <p:set>
                                      <p:cBhvr>
                                        <p:cTn id="190" dur="1" fill="hold">
                                          <p:stCondLst>
                                            <p:cond delay="0"/>
                                          </p:stCondLst>
                                        </p:cTn>
                                        <p:tgtEl>
                                          <p:spTgt spid="173"/>
                                        </p:tgtEl>
                                        <p:attrNameLst>
                                          <p:attrName>style.visibility</p:attrName>
                                        </p:attrNameLst>
                                      </p:cBhvr>
                                      <p:to>
                                        <p:strVal val="visible"/>
                                      </p:to>
                                    </p:set>
                                  </p:childTnLst>
                                </p:cTn>
                              </p:par>
                              <p:par>
                                <p:cTn id="191" presetID="1" presetClass="exit" presetSubtype="0" fill="hold" grpId="1" nodeType="withEffect">
                                  <p:stCondLst>
                                    <p:cond delay="47000"/>
                                  </p:stCondLst>
                                  <p:childTnLst>
                                    <p:set>
                                      <p:cBhvr>
                                        <p:cTn id="192" dur="1" fill="hold">
                                          <p:stCondLst>
                                            <p:cond delay="0"/>
                                          </p:stCondLst>
                                        </p:cTn>
                                        <p:tgtEl>
                                          <p:spTgt spid="173"/>
                                        </p:tgtEl>
                                        <p:attrNameLst>
                                          <p:attrName>style.visibility</p:attrName>
                                        </p:attrNameLst>
                                      </p:cBhvr>
                                      <p:to>
                                        <p:strVal val="hidden"/>
                                      </p:to>
                                    </p:set>
                                  </p:childTnLst>
                                </p:cTn>
                              </p:par>
                              <p:par>
                                <p:cTn id="193" presetID="1" presetClass="entr" presetSubtype="0" fill="hold" grpId="0" nodeType="withEffect">
                                  <p:stCondLst>
                                    <p:cond delay="47000"/>
                                  </p:stCondLst>
                                  <p:childTnLst>
                                    <p:set>
                                      <p:cBhvr>
                                        <p:cTn id="194" dur="1" fill="hold">
                                          <p:stCondLst>
                                            <p:cond delay="0"/>
                                          </p:stCondLst>
                                        </p:cTn>
                                        <p:tgtEl>
                                          <p:spTgt spid="174"/>
                                        </p:tgtEl>
                                        <p:attrNameLst>
                                          <p:attrName>style.visibility</p:attrName>
                                        </p:attrNameLst>
                                      </p:cBhvr>
                                      <p:to>
                                        <p:strVal val="visible"/>
                                      </p:to>
                                    </p:set>
                                  </p:childTnLst>
                                </p:cTn>
                              </p:par>
                              <p:par>
                                <p:cTn id="195" presetID="1" presetClass="exit" presetSubtype="0" fill="hold" grpId="1" nodeType="withEffect">
                                  <p:stCondLst>
                                    <p:cond delay="48000"/>
                                  </p:stCondLst>
                                  <p:childTnLst>
                                    <p:set>
                                      <p:cBhvr>
                                        <p:cTn id="196" dur="1" fill="hold">
                                          <p:stCondLst>
                                            <p:cond delay="0"/>
                                          </p:stCondLst>
                                        </p:cTn>
                                        <p:tgtEl>
                                          <p:spTgt spid="174"/>
                                        </p:tgtEl>
                                        <p:attrNameLst>
                                          <p:attrName>style.visibility</p:attrName>
                                        </p:attrNameLst>
                                      </p:cBhvr>
                                      <p:to>
                                        <p:strVal val="hidden"/>
                                      </p:to>
                                    </p:set>
                                  </p:childTnLst>
                                </p:cTn>
                              </p:par>
                              <p:par>
                                <p:cTn id="197" presetID="1" presetClass="entr" presetSubtype="0" fill="hold" grpId="0" nodeType="withEffect">
                                  <p:stCondLst>
                                    <p:cond delay="48000"/>
                                  </p:stCondLst>
                                  <p:childTnLst>
                                    <p:set>
                                      <p:cBhvr>
                                        <p:cTn id="198" dur="1" fill="hold">
                                          <p:stCondLst>
                                            <p:cond delay="0"/>
                                          </p:stCondLst>
                                        </p:cTn>
                                        <p:tgtEl>
                                          <p:spTgt spid="175"/>
                                        </p:tgtEl>
                                        <p:attrNameLst>
                                          <p:attrName>style.visibility</p:attrName>
                                        </p:attrNameLst>
                                      </p:cBhvr>
                                      <p:to>
                                        <p:strVal val="visible"/>
                                      </p:to>
                                    </p:set>
                                  </p:childTnLst>
                                </p:cTn>
                              </p:par>
                              <p:par>
                                <p:cTn id="199" presetID="1" presetClass="exit" presetSubtype="0" fill="hold" grpId="1" nodeType="withEffect">
                                  <p:stCondLst>
                                    <p:cond delay="49000"/>
                                  </p:stCondLst>
                                  <p:childTnLst>
                                    <p:set>
                                      <p:cBhvr>
                                        <p:cTn id="200" dur="1" fill="hold">
                                          <p:stCondLst>
                                            <p:cond delay="0"/>
                                          </p:stCondLst>
                                        </p:cTn>
                                        <p:tgtEl>
                                          <p:spTgt spid="175"/>
                                        </p:tgtEl>
                                        <p:attrNameLst>
                                          <p:attrName>style.visibility</p:attrName>
                                        </p:attrNameLst>
                                      </p:cBhvr>
                                      <p:to>
                                        <p:strVal val="hidden"/>
                                      </p:to>
                                    </p:set>
                                  </p:childTnLst>
                                </p:cTn>
                              </p:par>
                              <p:par>
                                <p:cTn id="201" presetID="1" presetClass="entr" presetSubtype="0" fill="hold" grpId="0" nodeType="withEffect">
                                  <p:stCondLst>
                                    <p:cond delay="49000"/>
                                  </p:stCondLst>
                                  <p:childTnLst>
                                    <p:set>
                                      <p:cBhvr>
                                        <p:cTn id="202" dur="1" fill="hold">
                                          <p:stCondLst>
                                            <p:cond delay="0"/>
                                          </p:stCondLst>
                                        </p:cTn>
                                        <p:tgtEl>
                                          <p:spTgt spid="176"/>
                                        </p:tgtEl>
                                        <p:attrNameLst>
                                          <p:attrName>style.visibility</p:attrName>
                                        </p:attrNameLst>
                                      </p:cBhvr>
                                      <p:to>
                                        <p:strVal val="visible"/>
                                      </p:to>
                                    </p:set>
                                  </p:childTnLst>
                                </p:cTn>
                              </p:par>
                              <p:par>
                                <p:cTn id="203" presetID="1" presetClass="exit" presetSubtype="0" fill="hold" grpId="1" nodeType="withEffect">
                                  <p:stCondLst>
                                    <p:cond delay="50000"/>
                                  </p:stCondLst>
                                  <p:childTnLst>
                                    <p:set>
                                      <p:cBhvr>
                                        <p:cTn id="204" dur="1" fill="hold">
                                          <p:stCondLst>
                                            <p:cond delay="0"/>
                                          </p:stCondLst>
                                        </p:cTn>
                                        <p:tgtEl>
                                          <p:spTgt spid="176"/>
                                        </p:tgtEl>
                                        <p:attrNameLst>
                                          <p:attrName>style.visibility</p:attrName>
                                        </p:attrNameLst>
                                      </p:cBhvr>
                                      <p:to>
                                        <p:strVal val="hidden"/>
                                      </p:to>
                                    </p:set>
                                  </p:childTnLst>
                                </p:cTn>
                              </p:par>
                              <p:par>
                                <p:cTn id="205" presetID="1" presetClass="entr" presetSubtype="0" fill="hold" grpId="0" nodeType="withEffect">
                                  <p:stCondLst>
                                    <p:cond delay="50000"/>
                                  </p:stCondLst>
                                  <p:childTnLst>
                                    <p:set>
                                      <p:cBhvr>
                                        <p:cTn id="206" dur="1" fill="hold">
                                          <p:stCondLst>
                                            <p:cond delay="0"/>
                                          </p:stCondLst>
                                        </p:cTn>
                                        <p:tgtEl>
                                          <p:spTgt spid="177"/>
                                        </p:tgtEl>
                                        <p:attrNameLst>
                                          <p:attrName>style.visibility</p:attrName>
                                        </p:attrNameLst>
                                      </p:cBhvr>
                                      <p:to>
                                        <p:strVal val="visible"/>
                                      </p:to>
                                    </p:set>
                                  </p:childTnLst>
                                </p:cTn>
                              </p:par>
                              <p:par>
                                <p:cTn id="207" presetID="1" presetClass="exit" presetSubtype="0" fill="hold" grpId="1" nodeType="withEffect">
                                  <p:stCondLst>
                                    <p:cond delay="51000"/>
                                  </p:stCondLst>
                                  <p:childTnLst>
                                    <p:set>
                                      <p:cBhvr>
                                        <p:cTn id="208" dur="1" fill="hold">
                                          <p:stCondLst>
                                            <p:cond delay="0"/>
                                          </p:stCondLst>
                                        </p:cTn>
                                        <p:tgtEl>
                                          <p:spTgt spid="177"/>
                                        </p:tgtEl>
                                        <p:attrNameLst>
                                          <p:attrName>style.visibility</p:attrName>
                                        </p:attrNameLst>
                                      </p:cBhvr>
                                      <p:to>
                                        <p:strVal val="hidden"/>
                                      </p:to>
                                    </p:set>
                                  </p:childTnLst>
                                </p:cTn>
                              </p:par>
                              <p:par>
                                <p:cTn id="209" presetID="1" presetClass="entr" presetSubtype="0" fill="hold" grpId="0" nodeType="withEffect">
                                  <p:stCondLst>
                                    <p:cond delay="51000"/>
                                  </p:stCondLst>
                                  <p:childTnLst>
                                    <p:set>
                                      <p:cBhvr>
                                        <p:cTn id="210" dur="1" fill="hold">
                                          <p:stCondLst>
                                            <p:cond delay="0"/>
                                          </p:stCondLst>
                                        </p:cTn>
                                        <p:tgtEl>
                                          <p:spTgt spid="178"/>
                                        </p:tgtEl>
                                        <p:attrNameLst>
                                          <p:attrName>style.visibility</p:attrName>
                                        </p:attrNameLst>
                                      </p:cBhvr>
                                      <p:to>
                                        <p:strVal val="visible"/>
                                      </p:to>
                                    </p:set>
                                  </p:childTnLst>
                                </p:cTn>
                              </p:par>
                              <p:par>
                                <p:cTn id="211" presetID="1" presetClass="exit" presetSubtype="0" fill="hold" grpId="1" nodeType="withEffect">
                                  <p:stCondLst>
                                    <p:cond delay="52000"/>
                                  </p:stCondLst>
                                  <p:childTnLst>
                                    <p:set>
                                      <p:cBhvr>
                                        <p:cTn id="212" dur="1" fill="hold">
                                          <p:stCondLst>
                                            <p:cond delay="0"/>
                                          </p:stCondLst>
                                        </p:cTn>
                                        <p:tgtEl>
                                          <p:spTgt spid="178"/>
                                        </p:tgtEl>
                                        <p:attrNameLst>
                                          <p:attrName>style.visibility</p:attrName>
                                        </p:attrNameLst>
                                      </p:cBhvr>
                                      <p:to>
                                        <p:strVal val="hidden"/>
                                      </p:to>
                                    </p:set>
                                  </p:childTnLst>
                                </p:cTn>
                              </p:par>
                              <p:par>
                                <p:cTn id="213" presetID="1" presetClass="entr" presetSubtype="0" fill="hold" grpId="0" nodeType="withEffect">
                                  <p:stCondLst>
                                    <p:cond delay="52000"/>
                                  </p:stCondLst>
                                  <p:childTnLst>
                                    <p:set>
                                      <p:cBhvr>
                                        <p:cTn id="214" dur="1" fill="hold">
                                          <p:stCondLst>
                                            <p:cond delay="0"/>
                                          </p:stCondLst>
                                        </p:cTn>
                                        <p:tgtEl>
                                          <p:spTgt spid="179"/>
                                        </p:tgtEl>
                                        <p:attrNameLst>
                                          <p:attrName>style.visibility</p:attrName>
                                        </p:attrNameLst>
                                      </p:cBhvr>
                                      <p:to>
                                        <p:strVal val="visible"/>
                                      </p:to>
                                    </p:set>
                                  </p:childTnLst>
                                </p:cTn>
                              </p:par>
                              <p:par>
                                <p:cTn id="215" presetID="1" presetClass="exit" presetSubtype="0" fill="hold" grpId="1" nodeType="withEffect">
                                  <p:stCondLst>
                                    <p:cond delay="53000"/>
                                  </p:stCondLst>
                                  <p:childTnLst>
                                    <p:set>
                                      <p:cBhvr>
                                        <p:cTn id="216" dur="1" fill="hold">
                                          <p:stCondLst>
                                            <p:cond delay="0"/>
                                          </p:stCondLst>
                                        </p:cTn>
                                        <p:tgtEl>
                                          <p:spTgt spid="179"/>
                                        </p:tgtEl>
                                        <p:attrNameLst>
                                          <p:attrName>style.visibility</p:attrName>
                                        </p:attrNameLst>
                                      </p:cBhvr>
                                      <p:to>
                                        <p:strVal val="hidden"/>
                                      </p:to>
                                    </p:set>
                                  </p:childTnLst>
                                </p:cTn>
                              </p:par>
                              <p:par>
                                <p:cTn id="217" presetID="1" presetClass="entr" presetSubtype="0" fill="hold" grpId="0" nodeType="withEffect">
                                  <p:stCondLst>
                                    <p:cond delay="53000"/>
                                  </p:stCondLst>
                                  <p:childTnLst>
                                    <p:set>
                                      <p:cBhvr>
                                        <p:cTn id="218" dur="1" fill="hold">
                                          <p:stCondLst>
                                            <p:cond delay="0"/>
                                          </p:stCondLst>
                                        </p:cTn>
                                        <p:tgtEl>
                                          <p:spTgt spid="180"/>
                                        </p:tgtEl>
                                        <p:attrNameLst>
                                          <p:attrName>style.visibility</p:attrName>
                                        </p:attrNameLst>
                                      </p:cBhvr>
                                      <p:to>
                                        <p:strVal val="visible"/>
                                      </p:to>
                                    </p:set>
                                  </p:childTnLst>
                                </p:cTn>
                              </p:par>
                              <p:par>
                                <p:cTn id="219" presetID="1" presetClass="exit" presetSubtype="0" fill="hold" grpId="1" nodeType="withEffect">
                                  <p:stCondLst>
                                    <p:cond delay="54000"/>
                                  </p:stCondLst>
                                  <p:childTnLst>
                                    <p:set>
                                      <p:cBhvr>
                                        <p:cTn id="220" dur="1" fill="hold">
                                          <p:stCondLst>
                                            <p:cond delay="0"/>
                                          </p:stCondLst>
                                        </p:cTn>
                                        <p:tgtEl>
                                          <p:spTgt spid="180"/>
                                        </p:tgtEl>
                                        <p:attrNameLst>
                                          <p:attrName>style.visibility</p:attrName>
                                        </p:attrNameLst>
                                      </p:cBhvr>
                                      <p:to>
                                        <p:strVal val="hidden"/>
                                      </p:to>
                                    </p:set>
                                  </p:childTnLst>
                                </p:cTn>
                              </p:par>
                              <p:par>
                                <p:cTn id="221" presetID="1" presetClass="entr" presetSubtype="0" fill="hold" grpId="0" nodeType="withEffect">
                                  <p:stCondLst>
                                    <p:cond delay="54000"/>
                                  </p:stCondLst>
                                  <p:childTnLst>
                                    <p:set>
                                      <p:cBhvr>
                                        <p:cTn id="222" dur="1" fill="hold">
                                          <p:stCondLst>
                                            <p:cond delay="0"/>
                                          </p:stCondLst>
                                        </p:cTn>
                                        <p:tgtEl>
                                          <p:spTgt spid="181"/>
                                        </p:tgtEl>
                                        <p:attrNameLst>
                                          <p:attrName>style.visibility</p:attrName>
                                        </p:attrNameLst>
                                      </p:cBhvr>
                                      <p:to>
                                        <p:strVal val="visible"/>
                                      </p:to>
                                    </p:set>
                                  </p:childTnLst>
                                </p:cTn>
                              </p:par>
                              <p:par>
                                <p:cTn id="223" presetID="1" presetClass="exit" presetSubtype="0" fill="hold" grpId="1" nodeType="withEffect">
                                  <p:stCondLst>
                                    <p:cond delay="55000"/>
                                  </p:stCondLst>
                                  <p:childTnLst>
                                    <p:set>
                                      <p:cBhvr>
                                        <p:cTn id="224" dur="1" fill="hold">
                                          <p:stCondLst>
                                            <p:cond delay="0"/>
                                          </p:stCondLst>
                                        </p:cTn>
                                        <p:tgtEl>
                                          <p:spTgt spid="181"/>
                                        </p:tgtEl>
                                        <p:attrNameLst>
                                          <p:attrName>style.visibility</p:attrName>
                                        </p:attrNameLst>
                                      </p:cBhvr>
                                      <p:to>
                                        <p:strVal val="hidden"/>
                                      </p:to>
                                    </p:set>
                                  </p:childTnLst>
                                </p:cTn>
                              </p:par>
                              <p:par>
                                <p:cTn id="225" presetID="1" presetClass="entr" presetSubtype="0" fill="hold" grpId="0" nodeType="withEffect">
                                  <p:stCondLst>
                                    <p:cond delay="55000"/>
                                  </p:stCondLst>
                                  <p:childTnLst>
                                    <p:set>
                                      <p:cBhvr>
                                        <p:cTn id="226" dur="1" fill="hold">
                                          <p:stCondLst>
                                            <p:cond delay="0"/>
                                          </p:stCondLst>
                                        </p:cTn>
                                        <p:tgtEl>
                                          <p:spTgt spid="182"/>
                                        </p:tgtEl>
                                        <p:attrNameLst>
                                          <p:attrName>style.visibility</p:attrName>
                                        </p:attrNameLst>
                                      </p:cBhvr>
                                      <p:to>
                                        <p:strVal val="visible"/>
                                      </p:to>
                                    </p:set>
                                  </p:childTnLst>
                                </p:cTn>
                              </p:par>
                              <p:par>
                                <p:cTn id="227" presetID="1" presetClass="exit" presetSubtype="0" fill="hold" grpId="1" nodeType="withEffect">
                                  <p:stCondLst>
                                    <p:cond delay="56000"/>
                                  </p:stCondLst>
                                  <p:childTnLst>
                                    <p:set>
                                      <p:cBhvr>
                                        <p:cTn id="228" dur="1" fill="hold">
                                          <p:stCondLst>
                                            <p:cond delay="0"/>
                                          </p:stCondLst>
                                        </p:cTn>
                                        <p:tgtEl>
                                          <p:spTgt spid="182"/>
                                        </p:tgtEl>
                                        <p:attrNameLst>
                                          <p:attrName>style.visibility</p:attrName>
                                        </p:attrNameLst>
                                      </p:cBhvr>
                                      <p:to>
                                        <p:strVal val="hidden"/>
                                      </p:to>
                                    </p:set>
                                  </p:childTnLst>
                                </p:cTn>
                              </p:par>
                              <p:par>
                                <p:cTn id="229" presetID="1" presetClass="entr" presetSubtype="0" fill="hold" grpId="0" nodeType="withEffect">
                                  <p:stCondLst>
                                    <p:cond delay="56000"/>
                                  </p:stCondLst>
                                  <p:childTnLst>
                                    <p:set>
                                      <p:cBhvr>
                                        <p:cTn id="230" dur="1" fill="hold">
                                          <p:stCondLst>
                                            <p:cond delay="0"/>
                                          </p:stCondLst>
                                        </p:cTn>
                                        <p:tgtEl>
                                          <p:spTgt spid="183"/>
                                        </p:tgtEl>
                                        <p:attrNameLst>
                                          <p:attrName>style.visibility</p:attrName>
                                        </p:attrNameLst>
                                      </p:cBhvr>
                                      <p:to>
                                        <p:strVal val="visible"/>
                                      </p:to>
                                    </p:set>
                                  </p:childTnLst>
                                </p:cTn>
                              </p:par>
                              <p:par>
                                <p:cTn id="231" presetID="1" presetClass="exit" presetSubtype="0" fill="hold" grpId="1" nodeType="withEffect">
                                  <p:stCondLst>
                                    <p:cond delay="57000"/>
                                  </p:stCondLst>
                                  <p:childTnLst>
                                    <p:set>
                                      <p:cBhvr>
                                        <p:cTn id="232" dur="1" fill="hold">
                                          <p:stCondLst>
                                            <p:cond delay="0"/>
                                          </p:stCondLst>
                                        </p:cTn>
                                        <p:tgtEl>
                                          <p:spTgt spid="183"/>
                                        </p:tgtEl>
                                        <p:attrNameLst>
                                          <p:attrName>style.visibility</p:attrName>
                                        </p:attrNameLst>
                                      </p:cBhvr>
                                      <p:to>
                                        <p:strVal val="hidden"/>
                                      </p:to>
                                    </p:set>
                                  </p:childTnLst>
                                </p:cTn>
                              </p:par>
                              <p:par>
                                <p:cTn id="233" presetID="1" presetClass="entr" presetSubtype="0" fill="hold" grpId="0" nodeType="withEffect">
                                  <p:stCondLst>
                                    <p:cond delay="57000"/>
                                  </p:stCondLst>
                                  <p:childTnLst>
                                    <p:set>
                                      <p:cBhvr>
                                        <p:cTn id="234" dur="1" fill="hold">
                                          <p:stCondLst>
                                            <p:cond delay="0"/>
                                          </p:stCondLst>
                                        </p:cTn>
                                        <p:tgtEl>
                                          <p:spTgt spid="184"/>
                                        </p:tgtEl>
                                        <p:attrNameLst>
                                          <p:attrName>style.visibility</p:attrName>
                                        </p:attrNameLst>
                                      </p:cBhvr>
                                      <p:to>
                                        <p:strVal val="visible"/>
                                      </p:to>
                                    </p:set>
                                  </p:childTnLst>
                                </p:cTn>
                              </p:par>
                              <p:par>
                                <p:cTn id="235" presetID="1" presetClass="exit" presetSubtype="0" fill="hold" grpId="1" nodeType="withEffect">
                                  <p:stCondLst>
                                    <p:cond delay="58000"/>
                                  </p:stCondLst>
                                  <p:childTnLst>
                                    <p:set>
                                      <p:cBhvr>
                                        <p:cTn id="236" dur="1" fill="hold">
                                          <p:stCondLst>
                                            <p:cond delay="0"/>
                                          </p:stCondLst>
                                        </p:cTn>
                                        <p:tgtEl>
                                          <p:spTgt spid="184"/>
                                        </p:tgtEl>
                                        <p:attrNameLst>
                                          <p:attrName>style.visibility</p:attrName>
                                        </p:attrNameLst>
                                      </p:cBhvr>
                                      <p:to>
                                        <p:strVal val="hidden"/>
                                      </p:to>
                                    </p:set>
                                  </p:childTnLst>
                                </p:cTn>
                              </p:par>
                              <p:par>
                                <p:cTn id="237" presetID="1" presetClass="entr" presetSubtype="0" fill="hold" grpId="0" nodeType="withEffect">
                                  <p:stCondLst>
                                    <p:cond delay="58000"/>
                                  </p:stCondLst>
                                  <p:childTnLst>
                                    <p:set>
                                      <p:cBhvr>
                                        <p:cTn id="238" dur="1" fill="hold">
                                          <p:stCondLst>
                                            <p:cond delay="0"/>
                                          </p:stCondLst>
                                        </p:cTn>
                                        <p:tgtEl>
                                          <p:spTgt spid="185"/>
                                        </p:tgtEl>
                                        <p:attrNameLst>
                                          <p:attrName>style.visibility</p:attrName>
                                        </p:attrNameLst>
                                      </p:cBhvr>
                                      <p:to>
                                        <p:strVal val="visible"/>
                                      </p:to>
                                    </p:set>
                                  </p:childTnLst>
                                </p:cTn>
                              </p:par>
                              <p:par>
                                <p:cTn id="239" presetID="1" presetClass="exit" presetSubtype="0" fill="hold" grpId="1" nodeType="withEffect">
                                  <p:stCondLst>
                                    <p:cond delay="59000"/>
                                  </p:stCondLst>
                                  <p:childTnLst>
                                    <p:set>
                                      <p:cBhvr>
                                        <p:cTn id="240" dur="1" fill="hold">
                                          <p:stCondLst>
                                            <p:cond delay="0"/>
                                          </p:stCondLst>
                                        </p:cTn>
                                        <p:tgtEl>
                                          <p:spTgt spid="185"/>
                                        </p:tgtEl>
                                        <p:attrNameLst>
                                          <p:attrName>style.visibility</p:attrName>
                                        </p:attrNameLst>
                                      </p:cBhvr>
                                      <p:to>
                                        <p:strVal val="hidden"/>
                                      </p:to>
                                    </p:set>
                                  </p:childTnLst>
                                </p:cTn>
                              </p:par>
                              <p:par>
                                <p:cTn id="241" presetID="1" presetClass="entr" presetSubtype="0" fill="hold" grpId="0" nodeType="withEffect">
                                  <p:stCondLst>
                                    <p:cond delay="59000"/>
                                  </p:stCondLst>
                                  <p:childTnLst>
                                    <p:set>
                                      <p:cBhvr>
                                        <p:cTn id="242"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7" grpId="1"/>
      <p:bldP spid="128" grpId="0"/>
      <p:bldP spid="128" grpId="1"/>
      <p:bldP spid="129" grpId="0"/>
      <p:bldP spid="129" grpId="1"/>
      <p:bldP spid="130" grpId="0"/>
      <p:bldP spid="130" grpId="1"/>
      <p:bldP spid="131" grpId="0"/>
      <p:bldP spid="131" grpId="1"/>
      <p:bldP spid="132" grpId="0"/>
      <p:bldP spid="132" grpId="1"/>
      <p:bldP spid="133" grpId="0"/>
      <p:bldP spid="133" grpId="1"/>
      <p:bldP spid="134" grpId="0"/>
      <p:bldP spid="134" grpId="1"/>
      <p:bldP spid="135" grpId="0"/>
      <p:bldP spid="135" grpId="1"/>
      <p:bldP spid="136" grpId="0"/>
      <p:bldP spid="136" grpId="1"/>
      <p:bldP spid="137" grpId="0"/>
      <p:bldP spid="137" grpId="1"/>
      <p:bldP spid="138" grpId="0"/>
      <p:bldP spid="138" grpId="1"/>
      <p:bldP spid="139" grpId="0"/>
      <p:bldP spid="139" grpId="1"/>
      <p:bldP spid="140" grpId="0"/>
      <p:bldP spid="140" grpId="1"/>
      <p:bldP spid="141" grpId="0"/>
      <p:bldP spid="141" grpId="1"/>
      <p:bldP spid="142" grpId="0"/>
      <p:bldP spid="142" grpId="1"/>
      <p:bldP spid="143" grpId="0"/>
      <p:bldP spid="143" grpId="1"/>
      <p:bldP spid="144" grpId="0"/>
      <p:bldP spid="144" grpId="1"/>
      <p:bldP spid="145" grpId="0"/>
      <p:bldP spid="145" grpId="1"/>
      <p:bldP spid="146" grpId="0"/>
      <p:bldP spid="146" grpId="1"/>
      <p:bldP spid="147" grpId="0"/>
      <p:bldP spid="147" grpId="1"/>
      <p:bldP spid="148" grpId="0"/>
      <p:bldP spid="148" grpId="1"/>
      <p:bldP spid="149" grpId="0"/>
      <p:bldP spid="149" grpId="1"/>
      <p:bldP spid="150" grpId="0"/>
      <p:bldP spid="150" grpId="1"/>
      <p:bldP spid="151" grpId="0"/>
      <p:bldP spid="151" grpId="1"/>
      <p:bldP spid="152" grpId="0"/>
      <p:bldP spid="152" grpId="1"/>
      <p:bldP spid="153" grpId="0"/>
      <p:bldP spid="153" grpId="1"/>
      <p:bldP spid="154" grpId="0"/>
      <p:bldP spid="154" grpId="1"/>
      <p:bldP spid="155" grpId="0"/>
      <p:bldP spid="155" grpId="1"/>
      <p:bldP spid="156" grpId="0"/>
      <p:bldP spid="156" grpId="1"/>
      <p:bldP spid="157" grpId="0"/>
      <p:bldP spid="157" grpId="1"/>
      <p:bldP spid="158" grpId="0"/>
      <p:bldP spid="158" grpId="1"/>
      <p:bldP spid="159" grpId="0"/>
      <p:bldP spid="159" grpId="1"/>
      <p:bldP spid="160" grpId="0"/>
      <p:bldP spid="160" grpId="1"/>
      <p:bldP spid="161" grpId="0"/>
      <p:bldP spid="161" grpId="1"/>
      <p:bldP spid="162" grpId="0"/>
      <p:bldP spid="162" grpId="1"/>
      <p:bldP spid="163" grpId="0"/>
      <p:bldP spid="163" grpId="1"/>
      <p:bldP spid="164" grpId="0"/>
      <p:bldP spid="164" grpId="1"/>
      <p:bldP spid="165" grpId="0"/>
      <p:bldP spid="165" grpId="1"/>
      <p:bldP spid="166" grpId="0"/>
      <p:bldP spid="166" grpId="1"/>
      <p:bldP spid="167" grpId="0"/>
      <p:bldP spid="167" grpId="1"/>
      <p:bldP spid="168" grpId="0"/>
      <p:bldP spid="168" grpId="1"/>
      <p:bldP spid="169" grpId="0"/>
      <p:bldP spid="169" grpId="1"/>
      <p:bldP spid="170" grpId="0"/>
      <p:bldP spid="170" grpId="1"/>
      <p:bldP spid="171" grpId="0"/>
      <p:bldP spid="171" grpId="1"/>
      <p:bldP spid="172" grpId="0"/>
      <p:bldP spid="172" grpId="1"/>
      <p:bldP spid="173" grpId="0"/>
      <p:bldP spid="173" grpId="1"/>
      <p:bldP spid="174" grpId="0"/>
      <p:bldP spid="174" grpId="1"/>
      <p:bldP spid="175" grpId="0"/>
      <p:bldP spid="175" grpId="1"/>
      <p:bldP spid="176" grpId="0"/>
      <p:bldP spid="176" grpId="1"/>
      <p:bldP spid="177" grpId="0"/>
      <p:bldP spid="177" grpId="1"/>
      <p:bldP spid="178" grpId="0"/>
      <p:bldP spid="178" grpId="1"/>
      <p:bldP spid="179" grpId="0"/>
      <p:bldP spid="179" grpId="1"/>
      <p:bldP spid="180" grpId="0"/>
      <p:bldP spid="180" grpId="1"/>
      <p:bldP spid="181" grpId="0"/>
      <p:bldP spid="181" grpId="1"/>
      <p:bldP spid="182" grpId="0"/>
      <p:bldP spid="182" grpId="1"/>
      <p:bldP spid="183" grpId="0"/>
      <p:bldP spid="183" grpId="1"/>
      <p:bldP spid="184" grpId="0"/>
      <p:bldP spid="184" grpId="1"/>
      <p:bldP spid="185" grpId="0"/>
      <p:bldP spid="185" grpId="1"/>
      <p:bldP spid="1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2"/>
          <p:cNvSpPr txBox="1">
            <a:spLocks noChangeArrowheads="1"/>
          </p:cNvSpPr>
          <p:nvPr/>
        </p:nvSpPr>
        <p:spPr bwMode="auto">
          <a:xfrm>
            <a:off x="1643063" y="2806700"/>
            <a:ext cx="28527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03</a:t>
            </a:r>
          </a:p>
        </p:txBody>
      </p:sp>
      <p:sp>
        <p:nvSpPr>
          <p:cNvPr id="67" name="TextBox 66"/>
          <p:cNvSpPr txBox="1"/>
          <p:nvPr/>
        </p:nvSpPr>
        <p:spPr>
          <a:xfrm>
            <a:off x="1752600" y="6096000"/>
            <a:ext cx="5791200" cy="369332"/>
          </a:xfrm>
          <a:prstGeom prst="rect">
            <a:avLst/>
          </a:prstGeom>
          <a:noFill/>
        </p:spPr>
        <p:txBody>
          <a:bodyPr wrap="square" rtlCol="0">
            <a:spAutoFit/>
          </a:bodyPr>
          <a:lstStyle/>
          <a:p>
            <a:pPr algn="ctr"/>
            <a:r>
              <a:rPr lang="en-US" dirty="0"/>
              <a:t>Delete </a:t>
            </a:r>
            <a:r>
              <a:rPr lang="en-US" dirty="0" smtClean="0"/>
              <a:t>slides </a:t>
            </a:r>
            <a:r>
              <a:rPr lang="en-US" dirty="0"/>
              <a:t>(1 - </a:t>
            </a:r>
            <a:r>
              <a:rPr lang="en-US" dirty="0" smtClean="0"/>
              <a:t>6) </a:t>
            </a:r>
            <a:r>
              <a:rPr lang="en-US" dirty="0"/>
              <a:t>for a </a:t>
            </a:r>
            <a:r>
              <a:rPr lang="en-US" dirty="0" smtClean="0"/>
              <a:t>four </a:t>
            </a:r>
            <a:r>
              <a:rPr lang="en-US" dirty="0"/>
              <a:t>minute countdown</a:t>
            </a:r>
          </a:p>
        </p:txBody>
      </p:sp>
      <p:sp>
        <p:nvSpPr>
          <p:cNvPr id="66" name="TextBox 65"/>
          <p:cNvSpPr txBox="1"/>
          <p:nvPr/>
        </p:nvSpPr>
        <p:spPr>
          <a:xfrm>
            <a:off x="4259012" y="3073397"/>
            <a:ext cx="685800" cy="1569660"/>
          </a:xfrm>
          <a:prstGeom prst="rect">
            <a:avLst/>
          </a:prstGeom>
          <a:noFill/>
        </p:spPr>
        <p:txBody>
          <a:bodyPr wrap="square" rtlCol="0">
            <a:spAutoFit/>
            <a:scene3d>
              <a:camera prst="orthographicFront"/>
              <a:lightRig rig="threePt" dir="t"/>
            </a:scene3d>
            <a:sp3d extrusionH="57150" contourW="12700">
              <a:bevelT w="38100" h="38100"/>
            </a:sp3d>
          </a:bodyPr>
          <a:lstStyle/>
          <a:p>
            <a:r>
              <a:rPr lang="en-US" sz="9600" dirty="0" smtClean="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rPr>
              <a:t>:</a:t>
            </a:r>
            <a:endParaRPr lang="en-US" sz="9600" dirty="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endParaRPr>
          </a:p>
        </p:txBody>
      </p:sp>
      <p:sp>
        <p:nvSpPr>
          <p:cNvPr id="127" name="5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59</a:t>
            </a:r>
          </a:p>
        </p:txBody>
      </p:sp>
      <p:sp>
        <p:nvSpPr>
          <p:cNvPr id="128" name="5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58</a:t>
            </a:r>
          </a:p>
        </p:txBody>
      </p:sp>
      <p:sp>
        <p:nvSpPr>
          <p:cNvPr id="129" name="5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57</a:t>
            </a:r>
          </a:p>
        </p:txBody>
      </p:sp>
      <p:sp>
        <p:nvSpPr>
          <p:cNvPr id="130" name="5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56</a:t>
            </a:r>
          </a:p>
        </p:txBody>
      </p:sp>
      <p:sp>
        <p:nvSpPr>
          <p:cNvPr id="131" name="5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55</a:t>
            </a:r>
          </a:p>
        </p:txBody>
      </p:sp>
      <p:sp>
        <p:nvSpPr>
          <p:cNvPr id="132" name="5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54</a:t>
            </a:r>
          </a:p>
        </p:txBody>
      </p:sp>
      <p:sp>
        <p:nvSpPr>
          <p:cNvPr id="133" name="5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53</a:t>
            </a:r>
          </a:p>
        </p:txBody>
      </p:sp>
      <p:sp>
        <p:nvSpPr>
          <p:cNvPr id="134" name="5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52</a:t>
            </a:r>
          </a:p>
        </p:txBody>
      </p:sp>
      <p:sp>
        <p:nvSpPr>
          <p:cNvPr id="135" name="5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51</a:t>
            </a:r>
          </a:p>
        </p:txBody>
      </p:sp>
      <p:sp>
        <p:nvSpPr>
          <p:cNvPr id="136" name="5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50</a:t>
            </a:r>
          </a:p>
        </p:txBody>
      </p:sp>
      <p:sp>
        <p:nvSpPr>
          <p:cNvPr id="137" name="4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49</a:t>
            </a:r>
          </a:p>
        </p:txBody>
      </p:sp>
      <p:sp>
        <p:nvSpPr>
          <p:cNvPr id="138" name="4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48</a:t>
            </a:r>
          </a:p>
        </p:txBody>
      </p:sp>
      <p:sp>
        <p:nvSpPr>
          <p:cNvPr id="139" name="4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47</a:t>
            </a:r>
          </a:p>
        </p:txBody>
      </p:sp>
      <p:sp>
        <p:nvSpPr>
          <p:cNvPr id="140" name="4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46</a:t>
            </a:r>
          </a:p>
        </p:txBody>
      </p:sp>
      <p:sp>
        <p:nvSpPr>
          <p:cNvPr id="141" name="4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45</a:t>
            </a:r>
          </a:p>
        </p:txBody>
      </p:sp>
      <p:sp>
        <p:nvSpPr>
          <p:cNvPr id="142" name="4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44</a:t>
            </a:r>
          </a:p>
        </p:txBody>
      </p:sp>
      <p:sp>
        <p:nvSpPr>
          <p:cNvPr id="143" name="4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43</a:t>
            </a:r>
          </a:p>
        </p:txBody>
      </p:sp>
      <p:sp>
        <p:nvSpPr>
          <p:cNvPr id="144" name="4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42</a:t>
            </a:r>
          </a:p>
        </p:txBody>
      </p:sp>
      <p:sp>
        <p:nvSpPr>
          <p:cNvPr id="145" name="4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41</a:t>
            </a:r>
          </a:p>
        </p:txBody>
      </p:sp>
      <p:sp>
        <p:nvSpPr>
          <p:cNvPr id="146" name="4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40</a:t>
            </a:r>
          </a:p>
        </p:txBody>
      </p:sp>
      <p:sp>
        <p:nvSpPr>
          <p:cNvPr id="147" name="3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39</a:t>
            </a:r>
          </a:p>
        </p:txBody>
      </p:sp>
      <p:sp>
        <p:nvSpPr>
          <p:cNvPr id="148" name="3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38</a:t>
            </a:r>
            <a:endParaRPr lang="en-US" sz="13800" b="1" dirty="0">
              <a:ln w="28575">
                <a:solidFill>
                  <a:srgbClr val="92D050"/>
                </a:solidFill>
              </a:ln>
              <a:solidFill>
                <a:schemeClr val="bg1"/>
              </a:solidFill>
              <a:effectLst/>
              <a:latin typeface="Verdana" pitchFamily="34" charset="0"/>
            </a:endParaRPr>
          </a:p>
        </p:txBody>
      </p:sp>
      <p:sp>
        <p:nvSpPr>
          <p:cNvPr id="149" name="3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37</a:t>
            </a:r>
          </a:p>
        </p:txBody>
      </p:sp>
      <p:sp>
        <p:nvSpPr>
          <p:cNvPr id="150" name="3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36</a:t>
            </a:r>
          </a:p>
        </p:txBody>
      </p:sp>
      <p:sp>
        <p:nvSpPr>
          <p:cNvPr id="151" name="3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35</a:t>
            </a:r>
          </a:p>
        </p:txBody>
      </p:sp>
      <p:sp>
        <p:nvSpPr>
          <p:cNvPr id="152" name="3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34</a:t>
            </a:r>
          </a:p>
        </p:txBody>
      </p:sp>
      <p:sp>
        <p:nvSpPr>
          <p:cNvPr id="153" name="3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33</a:t>
            </a:r>
          </a:p>
        </p:txBody>
      </p:sp>
      <p:sp>
        <p:nvSpPr>
          <p:cNvPr id="154" name="3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32</a:t>
            </a:r>
          </a:p>
        </p:txBody>
      </p:sp>
      <p:sp>
        <p:nvSpPr>
          <p:cNvPr id="155" name="3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31</a:t>
            </a:r>
          </a:p>
        </p:txBody>
      </p:sp>
      <p:sp>
        <p:nvSpPr>
          <p:cNvPr id="156" name="3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30</a:t>
            </a:r>
          </a:p>
        </p:txBody>
      </p:sp>
      <p:sp>
        <p:nvSpPr>
          <p:cNvPr id="157" name="2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29</a:t>
            </a:r>
          </a:p>
        </p:txBody>
      </p:sp>
      <p:sp>
        <p:nvSpPr>
          <p:cNvPr id="158" name="2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28</a:t>
            </a:r>
          </a:p>
        </p:txBody>
      </p:sp>
      <p:sp>
        <p:nvSpPr>
          <p:cNvPr id="159" name="2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27</a:t>
            </a:r>
          </a:p>
        </p:txBody>
      </p:sp>
      <p:sp>
        <p:nvSpPr>
          <p:cNvPr id="160" name="2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26</a:t>
            </a:r>
          </a:p>
        </p:txBody>
      </p:sp>
      <p:sp>
        <p:nvSpPr>
          <p:cNvPr id="161" name="2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25</a:t>
            </a:r>
          </a:p>
        </p:txBody>
      </p:sp>
      <p:sp>
        <p:nvSpPr>
          <p:cNvPr id="162" name="2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24</a:t>
            </a:r>
          </a:p>
        </p:txBody>
      </p:sp>
      <p:sp>
        <p:nvSpPr>
          <p:cNvPr id="163" name="2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23</a:t>
            </a:r>
          </a:p>
        </p:txBody>
      </p:sp>
      <p:sp>
        <p:nvSpPr>
          <p:cNvPr id="164" name="2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22</a:t>
            </a:r>
          </a:p>
        </p:txBody>
      </p:sp>
      <p:sp>
        <p:nvSpPr>
          <p:cNvPr id="165" name="2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21</a:t>
            </a:r>
          </a:p>
        </p:txBody>
      </p:sp>
      <p:sp>
        <p:nvSpPr>
          <p:cNvPr id="166" name="2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20</a:t>
            </a:r>
          </a:p>
        </p:txBody>
      </p:sp>
      <p:sp>
        <p:nvSpPr>
          <p:cNvPr id="167" name="1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19</a:t>
            </a:r>
          </a:p>
        </p:txBody>
      </p:sp>
      <p:sp>
        <p:nvSpPr>
          <p:cNvPr id="168" name="1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18</a:t>
            </a:r>
          </a:p>
        </p:txBody>
      </p:sp>
      <p:sp>
        <p:nvSpPr>
          <p:cNvPr id="169" name="1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17</a:t>
            </a:r>
          </a:p>
        </p:txBody>
      </p:sp>
      <p:sp>
        <p:nvSpPr>
          <p:cNvPr id="170" name="1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16</a:t>
            </a:r>
          </a:p>
        </p:txBody>
      </p:sp>
      <p:sp>
        <p:nvSpPr>
          <p:cNvPr id="171" name="1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15</a:t>
            </a:r>
          </a:p>
        </p:txBody>
      </p:sp>
      <p:sp>
        <p:nvSpPr>
          <p:cNvPr id="172" name="1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14</a:t>
            </a:r>
            <a:endParaRPr lang="en-US" sz="13800" b="1" dirty="0">
              <a:ln w="28575">
                <a:solidFill>
                  <a:srgbClr val="92D050"/>
                </a:solidFill>
              </a:ln>
              <a:solidFill>
                <a:schemeClr val="bg1"/>
              </a:solidFill>
              <a:effectLst/>
              <a:latin typeface="Verdana" pitchFamily="34" charset="0"/>
            </a:endParaRPr>
          </a:p>
        </p:txBody>
      </p:sp>
      <p:sp>
        <p:nvSpPr>
          <p:cNvPr id="173" name="1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13</a:t>
            </a:r>
          </a:p>
        </p:txBody>
      </p:sp>
      <p:sp>
        <p:nvSpPr>
          <p:cNvPr id="174" name="1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12</a:t>
            </a:r>
          </a:p>
        </p:txBody>
      </p:sp>
      <p:sp>
        <p:nvSpPr>
          <p:cNvPr id="175" name="1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11</a:t>
            </a:r>
          </a:p>
        </p:txBody>
      </p:sp>
      <p:sp>
        <p:nvSpPr>
          <p:cNvPr id="176" name="1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10</a:t>
            </a:r>
          </a:p>
        </p:txBody>
      </p:sp>
      <p:sp>
        <p:nvSpPr>
          <p:cNvPr id="177" name="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09</a:t>
            </a:r>
          </a:p>
        </p:txBody>
      </p:sp>
      <p:sp>
        <p:nvSpPr>
          <p:cNvPr id="178" name="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08</a:t>
            </a:r>
          </a:p>
        </p:txBody>
      </p:sp>
      <p:sp>
        <p:nvSpPr>
          <p:cNvPr id="179" name="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07</a:t>
            </a:r>
          </a:p>
        </p:txBody>
      </p:sp>
      <p:sp>
        <p:nvSpPr>
          <p:cNvPr id="180" name="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06</a:t>
            </a:r>
          </a:p>
        </p:txBody>
      </p:sp>
      <p:sp>
        <p:nvSpPr>
          <p:cNvPr id="181" name="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05</a:t>
            </a:r>
          </a:p>
        </p:txBody>
      </p:sp>
      <p:sp>
        <p:nvSpPr>
          <p:cNvPr id="182" name="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04</a:t>
            </a:r>
          </a:p>
        </p:txBody>
      </p:sp>
      <p:sp>
        <p:nvSpPr>
          <p:cNvPr id="183" name="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03</a:t>
            </a:r>
          </a:p>
        </p:txBody>
      </p:sp>
      <p:sp>
        <p:nvSpPr>
          <p:cNvPr id="184" name="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02</a:t>
            </a:r>
          </a:p>
        </p:txBody>
      </p:sp>
      <p:sp>
        <p:nvSpPr>
          <p:cNvPr id="185" name="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01</a:t>
            </a:r>
          </a:p>
        </p:txBody>
      </p:sp>
      <p:sp>
        <p:nvSpPr>
          <p:cNvPr id="186" name="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00</a:t>
            </a:r>
          </a:p>
        </p:txBody>
      </p:sp>
      <p:sp>
        <p:nvSpPr>
          <p:cNvPr id="65" name="TextBox 64"/>
          <p:cNvSpPr txBox="1"/>
          <p:nvPr/>
        </p:nvSpPr>
        <p:spPr>
          <a:xfrm>
            <a:off x="1568370" y="73223"/>
            <a:ext cx="6464460" cy="307777"/>
          </a:xfrm>
          <a:prstGeom prst="rect">
            <a:avLst/>
          </a:prstGeom>
          <a:noFill/>
        </p:spPr>
        <p:txBody>
          <a:bodyPr wrap="square" rtlCol="0">
            <a:spAutoFit/>
          </a:bodyPr>
          <a:lstStyle/>
          <a:p>
            <a:pPr algn="ctr"/>
            <a:r>
              <a:rPr lang="en-US" sz="1400" dirty="0" smtClean="0">
                <a:solidFill>
                  <a:srgbClr val="FFFF00"/>
                </a:solidFill>
              </a:rPr>
              <a:t>*Note* animated backgrounds may slightly delay slide transitions</a:t>
            </a:r>
            <a:endParaRPr lang="en-US" sz="1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xit" presetSubtype="0" fill="hold" grpId="1" nodeType="withEffect">
                                  <p:stCondLst>
                                    <p:cond delay="1000"/>
                                  </p:stCondLst>
                                  <p:childTnLst>
                                    <p:set>
                                      <p:cBhvr>
                                        <p:cTn id="8" dur="1" fill="hold">
                                          <p:stCondLst>
                                            <p:cond delay="0"/>
                                          </p:stCondLst>
                                        </p:cTn>
                                        <p:tgtEl>
                                          <p:spTgt spid="127"/>
                                        </p:tgtEl>
                                        <p:attrNameLst>
                                          <p:attrName>style.visibility</p:attrName>
                                        </p:attrNameLst>
                                      </p:cBhvr>
                                      <p:to>
                                        <p:strVal val="hidden"/>
                                      </p:to>
                                    </p:set>
                                  </p:childTnLst>
                                </p:cTn>
                              </p:par>
                              <p:par>
                                <p:cTn id="9" presetID="1" presetClass="entr" presetSubtype="0" fill="hold" grpId="0" nodeType="withEffect">
                                  <p:stCondLst>
                                    <p:cond delay="100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xit" presetSubtype="0" fill="hold" grpId="1" nodeType="withEffect">
                                  <p:stCondLst>
                                    <p:cond delay="2000"/>
                                  </p:stCondLst>
                                  <p:childTnLst>
                                    <p:set>
                                      <p:cBhvr>
                                        <p:cTn id="12" dur="1" fill="hold">
                                          <p:stCondLst>
                                            <p:cond delay="0"/>
                                          </p:stCondLst>
                                        </p:cTn>
                                        <p:tgtEl>
                                          <p:spTgt spid="128"/>
                                        </p:tgtEl>
                                        <p:attrNameLst>
                                          <p:attrName>style.visibility</p:attrName>
                                        </p:attrNameLst>
                                      </p:cBhvr>
                                      <p:to>
                                        <p:strVal val="hidden"/>
                                      </p:to>
                                    </p:set>
                                  </p:childTnLst>
                                </p:cTn>
                              </p:par>
                              <p:par>
                                <p:cTn id="13" presetID="1" presetClass="entr" presetSubtype="0" fill="hold" grpId="0" nodeType="withEffect">
                                  <p:stCondLst>
                                    <p:cond delay="2000"/>
                                  </p:stCondLst>
                                  <p:childTnLst>
                                    <p:set>
                                      <p:cBhvr>
                                        <p:cTn id="14" dur="1" fill="hold">
                                          <p:stCondLst>
                                            <p:cond delay="0"/>
                                          </p:stCondLst>
                                        </p:cTn>
                                        <p:tgtEl>
                                          <p:spTgt spid="129"/>
                                        </p:tgtEl>
                                        <p:attrNameLst>
                                          <p:attrName>style.visibility</p:attrName>
                                        </p:attrNameLst>
                                      </p:cBhvr>
                                      <p:to>
                                        <p:strVal val="visible"/>
                                      </p:to>
                                    </p:set>
                                  </p:childTnLst>
                                </p:cTn>
                              </p:par>
                              <p:par>
                                <p:cTn id="15" presetID="1" presetClass="exit" presetSubtype="0" fill="hold" grpId="1" nodeType="withEffect">
                                  <p:stCondLst>
                                    <p:cond delay="3000"/>
                                  </p:stCondLst>
                                  <p:childTnLst>
                                    <p:set>
                                      <p:cBhvr>
                                        <p:cTn id="16" dur="1" fill="hold">
                                          <p:stCondLst>
                                            <p:cond delay="0"/>
                                          </p:stCondLst>
                                        </p:cTn>
                                        <p:tgtEl>
                                          <p:spTgt spid="129"/>
                                        </p:tgtEl>
                                        <p:attrNameLst>
                                          <p:attrName>style.visibility</p:attrName>
                                        </p:attrNameLst>
                                      </p:cBhvr>
                                      <p:to>
                                        <p:strVal val="hidden"/>
                                      </p:to>
                                    </p:set>
                                  </p:childTnLst>
                                </p:cTn>
                              </p:par>
                              <p:par>
                                <p:cTn id="17" presetID="1" presetClass="entr" presetSubtype="0" fill="hold" grpId="0" nodeType="withEffect">
                                  <p:stCondLst>
                                    <p:cond delay="3000"/>
                                  </p:stCondLst>
                                  <p:childTnLst>
                                    <p:set>
                                      <p:cBhvr>
                                        <p:cTn id="18" dur="1" fill="hold">
                                          <p:stCondLst>
                                            <p:cond delay="0"/>
                                          </p:stCondLst>
                                        </p:cTn>
                                        <p:tgtEl>
                                          <p:spTgt spid="130"/>
                                        </p:tgtEl>
                                        <p:attrNameLst>
                                          <p:attrName>style.visibility</p:attrName>
                                        </p:attrNameLst>
                                      </p:cBhvr>
                                      <p:to>
                                        <p:strVal val="visible"/>
                                      </p:to>
                                    </p:set>
                                  </p:childTnLst>
                                </p:cTn>
                              </p:par>
                              <p:par>
                                <p:cTn id="19" presetID="1" presetClass="exit" presetSubtype="0" fill="hold" grpId="1" nodeType="withEffect">
                                  <p:stCondLst>
                                    <p:cond delay="4000"/>
                                  </p:stCondLst>
                                  <p:childTnLst>
                                    <p:set>
                                      <p:cBhvr>
                                        <p:cTn id="20" dur="1" fill="hold">
                                          <p:stCondLst>
                                            <p:cond delay="0"/>
                                          </p:stCondLst>
                                        </p:cTn>
                                        <p:tgtEl>
                                          <p:spTgt spid="130"/>
                                        </p:tgtEl>
                                        <p:attrNameLst>
                                          <p:attrName>style.visibility</p:attrName>
                                        </p:attrNameLst>
                                      </p:cBhvr>
                                      <p:to>
                                        <p:strVal val="hidden"/>
                                      </p:to>
                                    </p:set>
                                  </p:childTnLst>
                                </p:cTn>
                              </p:par>
                              <p:par>
                                <p:cTn id="21" presetID="1" presetClass="entr" presetSubtype="0" fill="hold" grpId="0" nodeType="withEffect">
                                  <p:stCondLst>
                                    <p:cond delay="4000"/>
                                  </p:stCondLst>
                                  <p:childTnLst>
                                    <p:set>
                                      <p:cBhvr>
                                        <p:cTn id="22" dur="1" fill="hold">
                                          <p:stCondLst>
                                            <p:cond delay="0"/>
                                          </p:stCondLst>
                                        </p:cTn>
                                        <p:tgtEl>
                                          <p:spTgt spid="131"/>
                                        </p:tgtEl>
                                        <p:attrNameLst>
                                          <p:attrName>style.visibility</p:attrName>
                                        </p:attrNameLst>
                                      </p:cBhvr>
                                      <p:to>
                                        <p:strVal val="visible"/>
                                      </p:to>
                                    </p:set>
                                  </p:childTnLst>
                                </p:cTn>
                              </p:par>
                              <p:par>
                                <p:cTn id="23" presetID="1" presetClass="exit" presetSubtype="0" fill="hold" grpId="1" nodeType="withEffect">
                                  <p:stCondLst>
                                    <p:cond delay="5000"/>
                                  </p:stCondLst>
                                  <p:childTnLst>
                                    <p:set>
                                      <p:cBhvr>
                                        <p:cTn id="24" dur="1" fill="hold">
                                          <p:stCondLst>
                                            <p:cond delay="0"/>
                                          </p:stCondLst>
                                        </p:cTn>
                                        <p:tgtEl>
                                          <p:spTgt spid="131"/>
                                        </p:tgtEl>
                                        <p:attrNameLst>
                                          <p:attrName>style.visibility</p:attrName>
                                        </p:attrNameLst>
                                      </p:cBhvr>
                                      <p:to>
                                        <p:strVal val="hidden"/>
                                      </p:to>
                                    </p:set>
                                  </p:childTnLst>
                                </p:cTn>
                              </p:par>
                              <p:par>
                                <p:cTn id="25" presetID="1" presetClass="entr" presetSubtype="0" fill="hold" grpId="0" nodeType="withEffect">
                                  <p:stCondLst>
                                    <p:cond delay="5000"/>
                                  </p:stCondLst>
                                  <p:childTnLst>
                                    <p:set>
                                      <p:cBhvr>
                                        <p:cTn id="26" dur="1" fill="hold">
                                          <p:stCondLst>
                                            <p:cond delay="0"/>
                                          </p:stCondLst>
                                        </p:cTn>
                                        <p:tgtEl>
                                          <p:spTgt spid="132"/>
                                        </p:tgtEl>
                                        <p:attrNameLst>
                                          <p:attrName>style.visibility</p:attrName>
                                        </p:attrNameLst>
                                      </p:cBhvr>
                                      <p:to>
                                        <p:strVal val="visible"/>
                                      </p:to>
                                    </p:set>
                                  </p:childTnLst>
                                </p:cTn>
                              </p:par>
                              <p:par>
                                <p:cTn id="27" presetID="1" presetClass="exit" presetSubtype="0" fill="hold" grpId="1" nodeType="withEffect">
                                  <p:stCondLst>
                                    <p:cond delay="6000"/>
                                  </p:stCondLst>
                                  <p:childTnLst>
                                    <p:set>
                                      <p:cBhvr>
                                        <p:cTn id="28" dur="1" fill="hold">
                                          <p:stCondLst>
                                            <p:cond delay="0"/>
                                          </p:stCondLst>
                                        </p:cTn>
                                        <p:tgtEl>
                                          <p:spTgt spid="132"/>
                                        </p:tgtEl>
                                        <p:attrNameLst>
                                          <p:attrName>style.visibility</p:attrName>
                                        </p:attrNameLst>
                                      </p:cBhvr>
                                      <p:to>
                                        <p:strVal val="hidden"/>
                                      </p:to>
                                    </p:set>
                                  </p:childTnLst>
                                </p:cTn>
                              </p:par>
                              <p:par>
                                <p:cTn id="29" presetID="1" presetClass="entr" presetSubtype="0" fill="hold" grpId="0" nodeType="withEffect">
                                  <p:stCondLst>
                                    <p:cond delay="6000"/>
                                  </p:stCondLst>
                                  <p:childTnLst>
                                    <p:set>
                                      <p:cBhvr>
                                        <p:cTn id="30" dur="1" fill="hold">
                                          <p:stCondLst>
                                            <p:cond delay="0"/>
                                          </p:stCondLst>
                                        </p:cTn>
                                        <p:tgtEl>
                                          <p:spTgt spid="133"/>
                                        </p:tgtEl>
                                        <p:attrNameLst>
                                          <p:attrName>style.visibility</p:attrName>
                                        </p:attrNameLst>
                                      </p:cBhvr>
                                      <p:to>
                                        <p:strVal val="visible"/>
                                      </p:to>
                                    </p:set>
                                  </p:childTnLst>
                                </p:cTn>
                              </p:par>
                              <p:par>
                                <p:cTn id="31" presetID="1" presetClass="exit" presetSubtype="0" fill="hold" grpId="1" nodeType="withEffect">
                                  <p:stCondLst>
                                    <p:cond delay="7000"/>
                                  </p:stCondLst>
                                  <p:childTnLst>
                                    <p:set>
                                      <p:cBhvr>
                                        <p:cTn id="32" dur="1" fill="hold">
                                          <p:stCondLst>
                                            <p:cond delay="0"/>
                                          </p:stCondLst>
                                        </p:cTn>
                                        <p:tgtEl>
                                          <p:spTgt spid="133"/>
                                        </p:tgtEl>
                                        <p:attrNameLst>
                                          <p:attrName>style.visibility</p:attrName>
                                        </p:attrNameLst>
                                      </p:cBhvr>
                                      <p:to>
                                        <p:strVal val="hidden"/>
                                      </p:to>
                                    </p:set>
                                  </p:childTnLst>
                                </p:cTn>
                              </p:par>
                              <p:par>
                                <p:cTn id="33" presetID="1" presetClass="entr" presetSubtype="0" fill="hold" grpId="0" nodeType="withEffect">
                                  <p:stCondLst>
                                    <p:cond delay="7000"/>
                                  </p:stCondLst>
                                  <p:childTnLst>
                                    <p:set>
                                      <p:cBhvr>
                                        <p:cTn id="34" dur="1" fill="hold">
                                          <p:stCondLst>
                                            <p:cond delay="0"/>
                                          </p:stCondLst>
                                        </p:cTn>
                                        <p:tgtEl>
                                          <p:spTgt spid="134"/>
                                        </p:tgtEl>
                                        <p:attrNameLst>
                                          <p:attrName>style.visibility</p:attrName>
                                        </p:attrNameLst>
                                      </p:cBhvr>
                                      <p:to>
                                        <p:strVal val="visible"/>
                                      </p:to>
                                    </p:set>
                                  </p:childTnLst>
                                </p:cTn>
                              </p:par>
                              <p:par>
                                <p:cTn id="35" presetID="1" presetClass="exit" presetSubtype="0" fill="hold" grpId="1" nodeType="withEffect">
                                  <p:stCondLst>
                                    <p:cond delay="8000"/>
                                  </p:stCondLst>
                                  <p:childTnLst>
                                    <p:set>
                                      <p:cBhvr>
                                        <p:cTn id="36" dur="1" fill="hold">
                                          <p:stCondLst>
                                            <p:cond delay="0"/>
                                          </p:stCondLst>
                                        </p:cTn>
                                        <p:tgtEl>
                                          <p:spTgt spid="134"/>
                                        </p:tgtEl>
                                        <p:attrNameLst>
                                          <p:attrName>style.visibility</p:attrName>
                                        </p:attrNameLst>
                                      </p:cBhvr>
                                      <p:to>
                                        <p:strVal val="hidden"/>
                                      </p:to>
                                    </p:set>
                                  </p:childTnLst>
                                </p:cTn>
                              </p:par>
                              <p:par>
                                <p:cTn id="37" presetID="1" presetClass="entr" presetSubtype="0" fill="hold" grpId="0" nodeType="withEffect">
                                  <p:stCondLst>
                                    <p:cond delay="8000"/>
                                  </p:stCondLst>
                                  <p:childTnLst>
                                    <p:set>
                                      <p:cBhvr>
                                        <p:cTn id="38" dur="1" fill="hold">
                                          <p:stCondLst>
                                            <p:cond delay="0"/>
                                          </p:stCondLst>
                                        </p:cTn>
                                        <p:tgtEl>
                                          <p:spTgt spid="135"/>
                                        </p:tgtEl>
                                        <p:attrNameLst>
                                          <p:attrName>style.visibility</p:attrName>
                                        </p:attrNameLst>
                                      </p:cBhvr>
                                      <p:to>
                                        <p:strVal val="visible"/>
                                      </p:to>
                                    </p:set>
                                  </p:childTnLst>
                                </p:cTn>
                              </p:par>
                              <p:par>
                                <p:cTn id="39" presetID="1" presetClass="exit" presetSubtype="0" fill="hold" grpId="1" nodeType="withEffect">
                                  <p:stCondLst>
                                    <p:cond delay="9000"/>
                                  </p:stCondLst>
                                  <p:childTnLst>
                                    <p:set>
                                      <p:cBhvr>
                                        <p:cTn id="40" dur="1" fill="hold">
                                          <p:stCondLst>
                                            <p:cond delay="0"/>
                                          </p:stCondLst>
                                        </p:cTn>
                                        <p:tgtEl>
                                          <p:spTgt spid="135"/>
                                        </p:tgtEl>
                                        <p:attrNameLst>
                                          <p:attrName>style.visibility</p:attrName>
                                        </p:attrNameLst>
                                      </p:cBhvr>
                                      <p:to>
                                        <p:strVal val="hidden"/>
                                      </p:to>
                                    </p:set>
                                  </p:childTnLst>
                                </p:cTn>
                              </p:par>
                              <p:par>
                                <p:cTn id="41" presetID="1" presetClass="entr" presetSubtype="0" fill="hold" grpId="0" nodeType="withEffect">
                                  <p:stCondLst>
                                    <p:cond delay="9000"/>
                                  </p:stCondLst>
                                  <p:childTnLst>
                                    <p:set>
                                      <p:cBhvr>
                                        <p:cTn id="42" dur="1" fill="hold">
                                          <p:stCondLst>
                                            <p:cond delay="0"/>
                                          </p:stCondLst>
                                        </p:cTn>
                                        <p:tgtEl>
                                          <p:spTgt spid="136"/>
                                        </p:tgtEl>
                                        <p:attrNameLst>
                                          <p:attrName>style.visibility</p:attrName>
                                        </p:attrNameLst>
                                      </p:cBhvr>
                                      <p:to>
                                        <p:strVal val="visible"/>
                                      </p:to>
                                    </p:set>
                                  </p:childTnLst>
                                </p:cTn>
                              </p:par>
                              <p:par>
                                <p:cTn id="43" presetID="1" presetClass="exit" presetSubtype="0" fill="hold" grpId="1" nodeType="withEffect">
                                  <p:stCondLst>
                                    <p:cond delay="10000"/>
                                  </p:stCondLst>
                                  <p:childTnLst>
                                    <p:set>
                                      <p:cBhvr>
                                        <p:cTn id="44" dur="1" fill="hold">
                                          <p:stCondLst>
                                            <p:cond delay="0"/>
                                          </p:stCondLst>
                                        </p:cTn>
                                        <p:tgtEl>
                                          <p:spTgt spid="136"/>
                                        </p:tgtEl>
                                        <p:attrNameLst>
                                          <p:attrName>style.visibility</p:attrName>
                                        </p:attrNameLst>
                                      </p:cBhvr>
                                      <p:to>
                                        <p:strVal val="hidden"/>
                                      </p:to>
                                    </p:set>
                                  </p:childTnLst>
                                </p:cTn>
                              </p:par>
                              <p:par>
                                <p:cTn id="45" presetID="1" presetClass="entr" presetSubtype="0" fill="hold" grpId="0" nodeType="withEffect">
                                  <p:stCondLst>
                                    <p:cond delay="10000"/>
                                  </p:stCondLst>
                                  <p:childTnLst>
                                    <p:set>
                                      <p:cBhvr>
                                        <p:cTn id="46" dur="1" fill="hold">
                                          <p:stCondLst>
                                            <p:cond delay="0"/>
                                          </p:stCondLst>
                                        </p:cTn>
                                        <p:tgtEl>
                                          <p:spTgt spid="137"/>
                                        </p:tgtEl>
                                        <p:attrNameLst>
                                          <p:attrName>style.visibility</p:attrName>
                                        </p:attrNameLst>
                                      </p:cBhvr>
                                      <p:to>
                                        <p:strVal val="visible"/>
                                      </p:to>
                                    </p:set>
                                  </p:childTnLst>
                                </p:cTn>
                              </p:par>
                              <p:par>
                                <p:cTn id="47" presetID="1" presetClass="exit" presetSubtype="0" fill="hold" grpId="1" nodeType="withEffect">
                                  <p:stCondLst>
                                    <p:cond delay="11000"/>
                                  </p:stCondLst>
                                  <p:childTnLst>
                                    <p:set>
                                      <p:cBhvr>
                                        <p:cTn id="48" dur="1" fill="hold">
                                          <p:stCondLst>
                                            <p:cond delay="0"/>
                                          </p:stCondLst>
                                        </p:cTn>
                                        <p:tgtEl>
                                          <p:spTgt spid="137"/>
                                        </p:tgtEl>
                                        <p:attrNameLst>
                                          <p:attrName>style.visibility</p:attrName>
                                        </p:attrNameLst>
                                      </p:cBhvr>
                                      <p:to>
                                        <p:strVal val="hidden"/>
                                      </p:to>
                                    </p:set>
                                  </p:childTnLst>
                                </p:cTn>
                              </p:par>
                              <p:par>
                                <p:cTn id="49" presetID="1" presetClass="entr" presetSubtype="0" fill="hold" grpId="0" nodeType="withEffect">
                                  <p:stCondLst>
                                    <p:cond delay="11000"/>
                                  </p:stCondLst>
                                  <p:childTnLst>
                                    <p:set>
                                      <p:cBhvr>
                                        <p:cTn id="50" dur="1" fill="hold">
                                          <p:stCondLst>
                                            <p:cond delay="0"/>
                                          </p:stCondLst>
                                        </p:cTn>
                                        <p:tgtEl>
                                          <p:spTgt spid="138"/>
                                        </p:tgtEl>
                                        <p:attrNameLst>
                                          <p:attrName>style.visibility</p:attrName>
                                        </p:attrNameLst>
                                      </p:cBhvr>
                                      <p:to>
                                        <p:strVal val="visible"/>
                                      </p:to>
                                    </p:set>
                                  </p:childTnLst>
                                </p:cTn>
                              </p:par>
                              <p:par>
                                <p:cTn id="51" presetID="1" presetClass="exit" presetSubtype="0" fill="hold" grpId="1" nodeType="withEffect">
                                  <p:stCondLst>
                                    <p:cond delay="12000"/>
                                  </p:stCondLst>
                                  <p:childTnLst>
                                    <p:set>
                                      <p:cBhvr>
                                        <p:cTn id="52" dur="1" fill="hold">
                                          <p:stCondLst>
                                            <p:cond delay="0"/>
                                          </p:stCondLst>
                                        </p:cTn>
                                        <p:tgtEl>
                                          <p:spTgt spid="138"/>
                                        </p:tgtEl>
                                        <p:attrNameLst>
                                          <p:attrName>style.visibility</p:attrName>
                                        </p:attrNameLst>
                                      </p:cBhvr>
                                      <p:to>
                                        <p:strVal val="hidden"/>
                                      </p:to>
                                    </p:set>
                                  </p:childTnLst>
                                </p:cTn>
                              </p:par>
                              <p:par>
                                <p:cTn id="53" presetID="1" presetClass="entr" presetSubtype="0" fill="hold" grpId="0" nodeType="withEffect">
                                  <p:stCondLst>
                                    <p:cond delay="12000"/>
                                  </p:stCondLst>
                                  <p:childTnLst>
                                    <p:set>
                                      <p:cBhvr>
                                        <p:cTn id="54" dur="1" fill="hold">
                                          <p:stCondLst>
                                            <p:cond delay="0"/>
                                          </p:stCondLst>
                                        </p:cTn>
                                        <p:tgtEl>
                                          <p:spTgt spid="139"/>
                                        </p:tgtEl>
                                        <p:attrNameLst>
                                          <p:attrName>style.visibility</p:attrName>
                                        </p:attrNameLst>
                                      </p:cBhvr>
                                      <p:to>
                                        <p:strVal val="visible"/>
                                      </p:to>
                                    </p:set>
                                  </p:childTnLst>
                                </p:cTn>
                              </p:par>
                              <p:par>
                                <p:cTn id="55" presetID="1" presetClass="exit" presetSubtype="0" fill="hold" grpId="1" nodeType="withEffect">
                                  <p:stCondLst>
                                    <p:cond delay="13000"/>
                                  </p:stCondLst>
                                  <p:childTnLst>
                                    <p:set>
                                      <p:cBhvr>
                                        <p:cTn id="56" dur="1" fill="hold">
                                          <p:stCondLst>
                                            <p:cond delay="0"/>
                                          </p:stCondLst>
                                        </p:cTn>
                                        <p:tgtEl>
                                          <p:spTgt spid="139"/>
                                        </p:tgtEl>
                                        <p:attrNameLst>
                                          <p:attrName>style.visibility</p:attrName>
                                        </p:attrNameLst>
                                      </p:cBhvr>
                                      <p:to>
                                        <p:strVal val="hidden"/>
                                      </p:to>
                                    </p:set>
                                  </p:childTnLst>
                                </p:cTn>
                              </p:par>
                              <p:par>
                                <p:cTn id="57" presetID="1" presetClass="entr" presetSubtype="0" fill="hold" grpId="0" nodeType="withEffect">
                                  <p:stCondLst>
                                    <p:cond delay="13000"/>
                                  </p:stCondLst>
                                  <p:childTnLst>
                                    <p:set>
                                      <p:cBhvr>
                                        <p:cTn id="58" dur="1" fill="hold">
                                          <p:stCondLst>
                                            <p:cond delay="0"/>
                                          </p:stCondLst>
                                        </p:cTn>
                                        <p:tgtEl>
                                          <p:spTgt spid="140"/>
                                        </p:tgtEl>
                                        <p:attrNameLst>
                                          <p:attrName>style.visibility</p:attrName>
                                        </p:attrNameLst>
                                      </p:cBhvr>
                                      <p:to>
                                        <p:strVal val="visible"/>
                                      </p:to>
                                    </p:set>
                                  </p:childTnLst>
                                </p:cTn>
                              </p:par>
                              <p:par>
                                <p:cTn id="59" presetID="1" presetClass="exit" presetSubtype="0" fill="hold" grpId="1" nodeType="withEffect">
                                  <p:stCondLst>
                                    <p:cond delay="14000"/>
                                  </p:stCondLst>
                                  <p:childTnLst>
                                    <p:set>
                                      <p:cBhvr>
                                        <p:cTn id="60" dur="1" fill="hold">
                                          <p:stCondLst>
                                            <p:cond delay="0"/>
                                          </p:stCondLst>
                                        </p:cTn>
                                        <p:tgtEl>
                                          <p:spTgt spid="140"/>
                                        </p:tgtEl>
                                        <p:attrNameLst>
                                          <p:attrName>style.visibility</p:attrName>
                                        </p:attrNameLst>
                                      </p:cBhvr>
                                      <p:to>
                                        <p:strVal val="hidden"/>
                                      </p:to>
                                    </p:set>
                                  </p:childTnLst>
                                </p:cTn>
                              </p:par>
                              <p:par>
                                <p:cTn id="61" presetID="1" presetClass="entr" presetSubtype="0" fill="hold" grpId="0" nodeType="withEffect">
                                  <p:stCondLst>
                                    <p:cond delay="14000"/>
                                  </p:stCondLst>
                                  <p:childTnLst>
                                    <p:set>
                                      <p:cBhvr>
                                        <p:cTn id="62" dur="1" fill="hold">
                                          <p:stCondLst>
                                            <p:cond delay="0"/>
                                          </p:stCondLst>
                                        </p:cTn>
                                        <p:tgtEl>
                                          <p:spTgt spid="141"/>
                                        </p:tgtEl>
                                        <p:attrNameLst>
                                          <p:attrName>style.visibility</p:attrName>
                                        </p:attrNameLst>
                                      </p:cBhvr>
                                      <p:to>
                                        <p:strVal val="visible"/>
                                      </p:to>
                                    </p:set>
                                  </p:childTnLst>
                                </p:cTn>
                              </p:par>
                              <p:par>
                                <p:cTn id="63" presetID="1" presetClass="exit" presetSubtype="0" fill="hold" grpId="1" nodeType="withEffect">
                                  <p:stCondLst>
                                    <p:cond delay="15000"/>
                                  </p:stCondLst>
                                  <p:childTnLst>
                                    <p:set>
                                      <p:cBhvr>
                                        <p:cTn id="64" dur="1" fill="hold">
                                          <p:stCondLst>
                                            <p:cond delay="0"/>
                                          </p:stCondLst>
                                        </p:cTn>
                                        <p:tgtEl>
                                          <p:spTgt spid="141"/>
                                        </p:tgtEl>
                                        <p:attrNameLst>
                                          <p:attrName>style.visibility</p:attrName>
                                        </p:attrNameLst>
                                      </p:cBhvr>
                                      <p:to>
                                        <p:strVal val="hidden"/>
                                      </p:to>
                                    </p:set>
                                  </p:childTnLst>
                                </p:cTn>
                              </p:par>
                              <p:par>
                                <p:cTn id="65" presetID="1" presetClass="entr" presetSubtype="0" fill="hold" grpId="0" nodeType="withEffect">
                                  <p:stCondLst>
                                    <p:cond delay="15000"/>
                                  </p:stCondLst>
                                  <p:childTnLst>
                                    <p:set>
                                      <p:cBhvr>
                                        <p:cTn id="66" dur="1" fill="hold">
                                          <p:stCondLst>
                                            <p:cond delay="0"/>
                                          </p:stCondLst>
                                        </p:cTn>
                                        <p:tgtEl>
                                          <p:spTgt spid="142"/>
                                        </p:tgtEl>
                                        <p:attrNameLst>
                                          <p:attrName>style.visibility</p:attrName>
                                        </p:attrNameLst>
                                      </p:cBhvr>
                                      <p:to>
                                        <p:strVal val="visible"/>
                                      </p:to>
                                    </p:set>
                                  </p:childTnLst>
                                </p:cTn>
                              </p:par>
                              <p:par>
                                <p:cTn id="67" presetID="1" presetClass="exit" presetSubtype="0" fill="hold" grpId="1" nodeType="withEffect">
                                  <p:stCondLst>
                                    <p:cond delay="16000"/>
                                  </p:stCondLst>
                                  <p:childTnLst>
                                    <p:set>
                                      <p:cBhvr>
                                        <p:cTn id="68" dur="1" fill="hold">
                                          <p:stCondLst>
                                            <p:cond delay="0"/>
                                          </p:stCondLst>
                                        </p:cTn>
                                        <p:tgtEl>
                                          <p:spTgt spid="142"/>
                                        </p:tgtEl>
                                        <p:attrNameLst>
                                          <p:attrName>style.visibility</p:attrName>
                                        </p:attrNameLst>
                                      </p:cBhvr>
                                      <p:to>
                                        <p:strVal val="hidden"/>
                                      </p:to>
                                    </p:set>
                                  </p:childTnLst>
                                </p:cTn>
                              </p:par>
                              <p:par>
                                <p:cTn id="69" presetID="1" presetClass="entr" presetSubtype="0" fill="hold" grpId="0" nodeType="withEffect">
                                  <p:stCondLst>
                                    <p:cond delay="16000"/>
                                  </p:stCondLst>
                                  <p:childTnLst>
                                    <p:set>
                                      <p:cBhvr>
                                        <p:cTn id="70" dur="1" fill="hold">
                                          <p:stCondLst>
                                            <p:cond delay="0"/>
                                          </p:stCondLst>
                                        </p:cTn>
                                        <p:tgtEl>
                                          <p:spTgt spid="143"/>
                                        </p:tgtEl>
                                        <p:attrNameLst>
                                          <p:attrName>style.visibility</p:attrName>
                                        </p:attrNameLst>
                                      </p:cBhvr>
                                      <p:to>
                                        <p:strVal val="visible"/>
                                      </p:to>
                                    </p:set>
                                  </p:childTnLst>
                                </p:cTn>
                              </p:par>
                              <p:par>
                                <p:cTn id="71" presetID="1" presetClass="exit" presetSubtype="0" fill="hold" grpId="1" nodeType="withEffect">
                                  <p:stCondLst>
                                    <p:cond delay="17000"/>
                                  </p:stCondLst>
                                  <p:childTnLst>
                                    <p:set>
                                      <p:cBhvr>
                                        <p:cTn id="72" dur="1" fill="hold">
                                          <p:stCondLst>
                                            <p:cond delay="0"/>
                                          </p:stCondLst>
                                        </p:cTn>
                                        <p:tgtEl>
                                          <p:spTgt spid="143"/>
                                        </p:tgtEl>
                                        <p:attrNameLst>
                                          <p:attrName>style.visibility</p:attrName>
                                        </p:attrNameLst>
                                      </p:cBhvr>
                                      <p:to>
                                        <p:strVal val="hidden"/>
                                      </p:to>
                                    </p:set>
                                  </p:childTnLst>
                                </p:cTn>
                              </p:par>
                              <p:par>
                                <p:cTn id="73" presetID="1" presetClass="entr" presetSubtype="0" fill="hold" grpId="0" nodeType="withEffect">
                                  <p:stCondLst>
                                    <p:cond delay="17000"/>
                                  </p:stCondLst>
                                  <p:childTnLst>
                                    <p:set>
                                      <p:cBhvr>
                                        <p:cTn id="74" dur="1" fill="hold">
                                          <p:stCondLst>
                                            <p:cond delay="0"/>
                                          </p:stCondLst>
                                        </p:cTn>
                                        <p:tgtEl>
                                          <p:spTgt spid="144"/>
                                        </p:tgtEl>
                                        <p:attrNameLst>
                                          <p:attrName>style.visibility</p:attrName>
                                        </p:attrNameLst>
                                      </p:cBhvr>
                                      <p:to>
                                        <p:strVal val="visible"/>
                                      </p:to>
                                    </p:set>
                                  </p:childTnLst>
                                </p:cTn>
                              </p:par>
                              <p:par>
                                <p:cTn id="75" presetID="1" presetClass="exit" presetSubtype="0" fill="hold" grpId="1" nodeType="withEffect">
                                  <p:stCondLst>
                                    <p:cond delay="18000"/>
                                  </p:stCondLst>
                                  <p:childTnLst>
                                    <p:set>
                                      <p:cBhvr>
                                        <p:cTn id="76" dur="1" fill="hold">
                                          <p:stCondLst>
                                            <p:cond delay="0"/>
                                          </p:stCondLst>
                                        </p:cTn>
                                        <p:tgtEl>
                                          <p:spTgt spid="144"/>
                                        </p:tgtEl>
                                        <p:attrNameLst>
                                          <p:attrName>style.visibility</p:attrName>
                                        </p:attrNameLst>
                                      </p:cBhvr>
                                      <p:to>
                                        <p:strVal val="hidden"/>
                                      </p:to>
                                    </p:set>
                                  </p:childTnLst>
                                </p:cTn>
                              </p:par>
                              <p:par>
                                <p:cTn id="77" presetID="1" presetClass="entr" presetSubtype="0" fill="hold" grpId="0" nodeType="withEffect">
                                  <p:stCondLst>
                                    <p:cond delay="18000"/>
                                  </p:stCondLst>
                                  <p:childTnLst>
                                    <p:set>
                                      <p:cBhvr>
                                        <p:cTn id="78" dur="1" fill="hold">
                                          <p:stCondLst>
                                            <p:cond delay="0"/>
                                          </p:stCondLst>
                                        </p:cTn>
                                        <p:tgtEl>
                                          <p:spTgt spid="145"/>
                                        </p:tgtEl>
                                        <p:attrNameLst>
                                          <p:attrName>style.visibility</p:attrName>
                                        </p:attrNameLst>
                                      </p:cBhvr>
                                      <p:to>
                                        <p:strVal val="visible"/>
                                      </p:to>
                                    </p:set>
                                  </p:childTnLst>
                                </p:cTn>
                              </p:par>
                              <p:par>
                                <p:cTn id="79" presetID="1" presetClass="exit" presetSubtype="0" fill="hold" grpId="1" nodeType="withEffect">
                                  <p:stCondLst>
                                    <p:cond delay="19000"/>
                                  </p:stCondLst>
                                  <p:childTnLst>
                                    <p:set>
                                      <p:cBhvr>
                                        <p:cTn id="80" dur="1" fill="hold">
                                          <p:stCondLst>
                                            <p:cond delay="0"/>
                                          </p:stCondLst>
                                        </p:cTn>
                                        <p:tgtEl>
                                          <p:spTgt spid="145"/>
                                        </p:tgtEl>
                                        <p:attrNameLst>
                                          <p:attrName>style.visibility</p:attrName>
                                        </p:attrNameLst>
                                      </p:cBhvr>
                                      <p:to>
                                        <p:strVal val="hidden"/>
                                      </p:to>
                                    </p:set>
                                  </p:childTnLst>
                                </p:cTn>
                              </p:par>
                              <p:par>
                                <p:cTn id="81" presetID="1" presetClass="entr" presetSubtype="0" fill="hold" grpId="0" nodeType="withEffect">
                                  <p:stCondLst>
                                    <p:cond delay="19000"/>
                                  </p:stCondLst>
                                  <p:childTnLst>
                                    <p:set>
                                      <p:cBhvr>
                                        <p:cTn id="82" dur="1" fill="hold">
                                          <p:stCondLst>
                                            <p:cond delay="0"/>
                                          </p:stCondLst>
                                        </p:cTn>
                                        <p:tgtEl>
                                          <p:spTgt spid="146"/>
                                        </p:tgtEl>
                                        <p:attrNameLst>
                                          <p:attrName>style.visibility</p:attrName>
                                        </p:attrNameLst>
                                      </p:cBhvr>
                                      <p:to>
                                        <p:strVal val="visible"/>
                                      </p:to>
                                    </p:set>
                                  </p:childTnLst>
                                </p:cTn>
                              </p:par>
                              <p:par>
                                <p:cTn id="83" presetID="1" presetClass="exit" presetSubtype="0" fill="hold" grpId="1" nodeType="withEffect">
                                  <p:stCondLst>
                                    <p:cond delay="20000"/>
                                  </p:stCondLst>
                                  <p:childTnLst>
                                    <p:set>
                                      <p:cBhvr>
                                        <p:cTn id="84" dur="1" fill="hold">
                                          <p:stCondLst>
                                            <p:cond delay="0"/>
                                          </p:stCondLst>
                                        </p:cTn>
                                        <p:tgtEl>
                                          <p:spTgt spid="146"/>
                                        </p:tgtEl>
                                        <p:attrNameLst>
                                          <p:attrName>style.visibility</p:attrName>
                                        </p:attrNameLst>
                                      </p:cBhvr>
                                      <p:to>
                                        <p:strVal val="hidden"/>
                                      </p:to>
                                    </p:set>
                                  </p:childTnLst>
                                </p:cTn>
                              </p:par>
                              <p:par>
                                <p:cTn id="85" presetID="1" presetClass="entr" presetSubtype="0" fill="hold" grpId="0" nodeType="withEffect">
                                  <p:stCondLst>
                                    <p:cond delay="20000"/>
                                  </p:stCondLst>
                                  <p:childTnLst>
                                    <p:set>
                                      <p:cBhvr>
                                        <p:cTn id="86" dur="1" fill="hold">
                                          <p:stCondLst>
                                            <p:cond delay="0"/>
                                          </p:stCondLst>
                                        </p:cTn>
                                        <p:tgtEl>
                                          <p:spTgt spid="147"/>
                                        </p:tgtEl>
                                        <p:attrNameLst>
                                          <p:attrName>style.visibility</p:attrName>
                                        </p:attrNameLst>
                                      </p:cBhvr>
                                      <p:to>
                                        <p:strVal val="visible"/>
                                      </p:to>
                                    </p:set>
                                  </p:childTnLst>
                                </p:cTn>
                              </p:par>
                              <p:par>
                                <p:cTn id="87" presetID="1" presetClass="exit" presetSubtype="0" fill="hold" grpId="1" nodeType="withEffect">
                                  <p:stCondLst>
                                    <p:cond delay="21000"/>
                                  </p:stCondLst>
                                  <p:childTnLst>
                                    <p:set>
                                      <p:cBhvr>
                                        <p:cTn id="88" dur="1" fill="hold">
                                          <p:stCondLst>
                                            <p:cond delay="0"/>
                                          </p:stCondLst>
                                        </p:cTn>
                                        <p:tgtEl>
                                          <p:spTgt spid="147"/>
                                        </p:tgtEl>
                                        <p:attrNameLst>
                                          <p:attrName>style.visibility</p:attrName>
                                        </p:attrNameLst>
                                      </p:cBhvr>
                                      <p:to>
                                        <p:strVal val="hidden"/>
                                      </p:to>
                                    </p:set>
                                  </p:childTnLst>
                                </p:cTn>
                              </p:par>
                              <p:par>
                                <p:cTn id="89" presetID="1" presetClass="entr" presetSubtype="0" fill="hold" grpId="0" nodeType="withEffect">
                                  <p:stCondLst>
                                    <p:cond delay="21000"/>
                                  </p:stCondLst>
                                  <p:childTnLst>
                                    <p:set>
                                      <p:cBhvr>
                                        <p:cTn id="90" dur="1" fill="hold">
                                          <p:stCondLst>
                                            <p:cond delay="0"/>
                                          </p:stCondLst>
                                        </p:cTn>
                                        <p:tgtEl>
                                          <p:spTgt spid="148"/>
                                        </p:tgtEl>
                                        <p:attrNameLst>
                                          <p:attrName>style.visibility</p:attrName>
                                        </p:attrNameLst>
                                      </p:cBhvr>
                                      <p:to>
                                        <p:strVal val="visible"/>
                                      </p:to>
                                    </p:set>
                                  </p:childTnLst>
                                </p:cTn>
                              </p:par>
                              <p:par>
                                <p:cTn id="91" presetID="1" presetClass="exit" presetSubtype="0" fill="hold" grpId="1" nodeType="withEffect">
                                  <p:stCondLst>
                                    <p:cond delay="22000"/>
                                  </p:stCondLst>
                                  <p:childTnLst>
                                    <p:set>
                                      <p:cBhvr>
                                        <p:cTn id="92" dur="1" fill="hold">
                                          <p:stCondLst>
                                            <p:cond delay="0"/>
                                          </p:stCondLst>
                                        </p:cTn>
                                        <p:tgtEl>
                                          <p:spTgt spid="148"/>
                                        </p:tgtEl>
                                        <p:attrNameLst>
                                          <p:attrName>style.visibility</p:attrName>
                                        </p:attrNameLst>
                                      </p:cBhvr>
                                      <p:to>
                                        <p:strVal val="hidden"/>
                                      </p:to>
                                    </p:set>
                                  </p:childTnLst>
                                </p:cTn>
                              </p:par>
                              <p:par>
                                <p:cTn id="93" presetID="1" presetClass="entr" presetSubtype="0" fill="hold" grpId="0" nodeType="withEffect">
                                  <p:stCondLst>
                                    <p:cond delay="22000"/>
                                  </p:stCondLst>
                                  <p:childTnLst>
                                    <p:set>
                                      <p:cBhvr>
                                        <p:cTn id="94" dur="1" fill="hold">
                                          <p:stCondLst>
                                            <p:cond delay="0"/>
                                          </p:stCondLst>
                                        </p:cTn>
                                        <p:tgtEl>
                                          <p:spTgt spid="149"/>
                                        </p:tgtEl>
                                        <p:attrNameLst>
                                          <p:attrName>style.visibility</p:attrName>
                                        </p:attrNameLst>
                                      </p:cBhvr>
                                      <p:to>
                                        <p:strVal val="visible"/>
                                      </p:to>
                                    </p:set>
                                  </p:childTnLst>
                                </p:cTn>
                              </p:par>
                              <p:par>
                                <p:cTn id="95" presetID="1" presetClass="exit" presetSubtype="0" fill="hold" grpId="1" nodeType="withEffect">
                                  <p:stCondLst>
                                    <p:cond delay="23000"/>
                                  </p:stCondLst>
                                  <p:childTnLst>
                                    <p:set>
                                      <p:cBhvr>
                                        <p:cTn id="96" dur="1" fill="hold">
                                          <p:stCondLst>
                                            <p:cond delay="0"/>
                                          </p:stCondLst>
                                        </p:cTn>
                                        <p:tgtEl>
                                          <p:spTgt spid="149"/>
                                        </p:tgtEl>
                                        <p:attrNameLst>
                                          <p:attrName>style.visibility</p:attrName>
                                        </p:attrNameLst>
                                      </p:cBhvr>
                                      <p:to>
                                        <p:strVal val="hidden"/>
                                      </p:to>
                                    </p:set>
                                  </p:childTnLst>
                                </p:cTn>
                              </p:par>
                              <p:par>
                                <p:cTn id="97" presetID="1" presetClass="entr" presetSubtype="0" fill="hold" grpId="0" nodeType="withEffect">
                                  <p:stCondLst>
                                    <p:cond delay="23000"/>
                                  </p:stCondLst>
                                  <p:childTnLst>
                                    <p:set>
                                      <p:cBhvr>
                                        <p:cTn id="98" dur="1" fill="hold">
                                          <p:stCondLst>
                                            <p:cond delay="0"/>
                                          </p:stCondLst>
                                        </p:cTn>
                                        <p:tgtEl>
                                          <p:spTgt spid="150"/>
                                        </p:tgtEl>
                                        <p:attrNameLst>
                                          <p:attrName>style.visibility</p:attrName>
                                        </p:attrNameLst>
                                      </p:cBhvr>
                                      <p:to>
                                        <p:strVal val="visible"/>
                                      </p:to>
                                    </p:set>
                                  </p:childTnLst>
                                </p:cTn>
                              </p:par>
                              <p:par>
                                <p:cTn id="99" presetID="1" presetClass="exit" presetSubtype="0" fill="hold" grpId="1" nodeType="withEffect">
                                  <p:stCondLst>
                                    <p:cond delay="24000"/>
                                  </p:stCondLst>
                                  <p:childTnLst>
                                    <p:set>
                                      <p:cBhvr>
                                        <p:cTn id="100" dur="1" fill="hold">
                                          <p:stCondLst>
                                            <p:cond delay="0"/>
                                          </p:stCondLst>
                                        </p:cTn>
                                        <p:tgtEl>
                                          <p:spTgt spid="150"/>
                                        </p:tgtEl>
                                        <p:attrNameLst>
                                          <p:attrName>style.visibility</p:attrName>
                                        </p:attrNameLst>
                                      </p:cBhvr>
                                      <p:to>
                                        <p:strVal val="hidden"/>
                                      </p:to>
                                    </p:set>
                                  </p:childTnLst>
                                </p:cTn>
                              </p:par>
                              <p:par>
                                <p:cTn id="101" presetID="1" presetClass="entr" presetSubtype="0" fill="hold" grpId="0" nodeType="withEffect">
                                  <p:stCondLst>
                                    <p:cond delay="24000"/>
                                  </p:stCondLst>
                                  <p:childTnLst>
                                    <p:set>
                                      <p:cBhvr>
                                        <p:cTn id="102" dur="1" fill="hold">
                                          <p:stCondLst>
                                            <p:cond delay="0"/>
                                          </p:stCondLst>
                                        </p:cTn>
                                        <p:tgtEl>
                                          <p:spTgt spid="151"/>
                                        </p:tgtEl>
                                        <p:attrNameLst>
                                          <p:attrName>style.visibility</p:attrName>
                                        </p:attrNameLst>
                                      </p:cBhvr>
                                      <p:to>
                                        <p:strVal val="visible"/>
                                      </p:to>
                                    </p:set>
                                  </p:childTnLst>
                                </p:cTn>
                              </p:par>
                              <p:par>
                                <p:cTn id="103" presetID="1" presetClass="exit" presetSubtype="0" fill="hold" grpId="1" nodeType="withEffect">
                                  <p:stCondLst>
                                    <p:cond delay="25000"/>
                                  </p:stCondLst>
                                  <p:childTnLst>
                                    <p:set>
                                      <p:cBhvr>
                                        <p:cTn id="104" dur="1" fill="hold">
                                          <p:stCondLst>
                                            <p:cond delay="0"/>
                                          </p:stCondLst>
                                        </p:cTn>
                                        <p:tgtEl>
                                          <p:spTgt spid="151"/>
                                        </p:tgtEl>
                                        <p:attrNameLst>
                                          <p:attrName>style.visibility</p:attrName>
                                        </p:attrNameLst>
                                      </p:cBhvr>
                                      <p:to>
                                        <p:strVal val="hidden"/>
                                      </p:to>
                                    </p:set>
                                  </p:childTnLst>
                                </p:cTn>
                              </p:par>
                              <p:par>
                                <p:cTn id="105" presetID="1" presetClass="entr" presetSubtype="0" fill="hold" grpId="0" nodeType="withEffect">
                                  <p:stCondLst>
                                    <p:cond delay="25000"/>
                                  </p:stCondLst>
                                  <p:childTnLst>
                                    <p:set>
                                      <p:cBhvr>
                                        <p:cTn id="106" dur="1" fill="hold">
                                          <p:stCondLst>
                                            <p:cond delay="0"/>
                                          </p:stCondLst>
                                        </p:cTn>
                                        <p:tgtEl>
                                          <p:spTgt spid="152"/>
                                        </p:tgtEl>
                                        <p:attrNameLst>
                                          <p:attrName>style.visibility</p:attrName>
                                        </p:attrNameLst>
                                      </p:cBhvr>
                                      <p:to>
                                        <p:strVal val="visible"/>
                                      </p:to>
                                    </p:set>
                                  </p:childTnLst>
                                </p:cTn>
                              </p:par>
                              <p:par>
                                <p:cTn id="107" presetID="1" presetClass="exit" presetSubtype="0" fill="hold" grpId="1" nodeType="withEffect">
                                  <p:stCondLst>
                                    <p:cond delay="26000"/>
                                  </p:stCondLst>
                                  <p:childTnLst>
                                    <p:set>
                                      <p:cBhvr>
                                        <p:cTn id="108" dur="1" fill="hold">
                                          <p:stCondLst>
                                            <p:cond delay="0"/>
                                          </p:stCondLst>
                                        </p:cTn>
                                        <p:tgtEl>
                                          <p:spTgt spid="152"/>
                                        </p:tgtEl>
                                        <p:attrNameLst>
                                          <p:attrName>style.visibility</p:attrName>
                                        </p:attrNameLst>
                                      </p:cBhvr>
                                      <p:to>
                                        <p:strVal val="hidden"/>
                                      </p:to>
                                    </p:set>
                                  </p:childTnLst>
                                </p:cTn>
                              </p:par>
                              <p:par>
                                <p:cTn id="109" presetID="1" presetClass="entr" presetSubtype="0" fill="hold" grpId="0" nodeType="withEffect">
                                  <p:stCondLst>
                                    <p:cond delay="26000"/>
                                  </p:stCondLst>
                                  <p:childTnLst>
                                    <p:set>
                                      <p:cBhvr>
                                        <p:cTn id="110" dur="1" fill="hold">
                                          <p:stCondLst>
                                            <p:cond delay="0"/>
                                          </p:stCondLst>
                                        </p:cTn>
                                        <p:tgtEl>
                                          <p:spTgt spid="153"/>
                                        </p:tgtEl>
                                        <p:attrNameLst>
                                          <p:attrName>style.visibility</p:attrName>
                                        </p:attrNameLst>
                                      </p:cBhvr>
                                      <p:to>
                                        <p:strVal val="visible"/>
                                      </p:to>
                                    </p:set>
                                  </p:childTnLst>
                                </p:cTn>
                              </p:par>
                              <p:par>
                                <p:cTn id="111" presetID="1" presetClass="exit" presetSubtype="0" fill="hold" grpId="1" nodeType="withEffect">
                                  <p:stCondLst>
                                    <p:cond delay="27000"/>
                                  </p:stCondLst>
                                  <p:childTnLst>
                                    <p:set>
                                      <p:cBhvr>
                                        <p:cTn id="112" dur="1" fill="hold">
                                          <p:stCondLst>
                                            <p:cond delay="0"/>
                                          </p:stCondLst>
                                        </p:cTn>
                                        <p:tgtEl>
                                          <p:spTgt spid="153"/>
                                        </p:tgtEl>
                                        <p:attrNameLst>
                                          <p:attrName>style.visibility</p:attrName>
                                        </p:attrNameLst>
                                      </p:cBhvr>
                                      <p:to>
                                        <p:strVal val="hidden"/>
                                      </p:to>
                                    </p:set>
                                  </p:childTnLst>
                                </p:cTn>
                              </p:par>
                              <p:par>
                                <p:cTn id="113" presetID="1" presetClass="entr" presetSubtype="0" fill="hold" grpId="0" nodeType="withEffect">
                                  <p:stCondLst>
                                    <p:cond delay="27000"/>
                                  </p:stCondLst>
                                  <p:childTnLst>
                                    <p:set>
                                      <p:cBhvr>
                                        <p:cTn id="114" dur="1" fill="hold">
                                          <p:stCondLst>
                                            <p:cond delay="0"/>
                                          </p:stCondLst>
                                        </p:cTn>
                                        <p:tgtEl>
                                          <p:spTgt spid="154"/>
                                        </p:tgtEl>
                                        <p:attrNameLst>
                                          <p:attrName>style.visibility</p:attrName>
                                        </p:attrNameLst>
                                      </p:cBhvr>
                                      <p:to>
                                        <p:strVal val="visible"/>
                                      </p:to>
                                    </p:set>
                                  </p:childTnLst>
                                </p:cTn>
                              </p:par>
                              <p:par>
                                <p:cTn id="115" presetID="1" presetClass="exit" presetSubtype="0" fill="hold" grpId="1" nodeType="withEffect">
                                  <p:stCondLst>
                                    <p:cond delay="28000"/>
                                  </p:stCondLst>
                                  <p:childTnLst>
                                    <p:set>
                                      <p:cBhvr>
                                        <p:cTn id="116" dur="1" fill="hold">
                                          <p:stCondLst>
                                            <p:cond delay="0"/>
                                          </p:stCondLst>
                                        </p:cTn>
                                        <p:tgtEl>
                                          <p:spTgt spid="154"/>
                                        </p:tgtEl>
                                        <p:attrNameLst>
                                          <p:attrName>style.visibility</p:attrName>
                                        </p:attrNameLst>
                                      </p:cBhvr>
                                      <p:to>
                                        <p:strVal val="hidden"/>
                                      </p:to>
                                    </p:set>
                                  </p:childTnLst>
                                </p:cTn>
                              </p:par>
                              <p:par>
                                <p:cTn id="117" presetID="1" presetClass="entr" presetSubtype="0" fill="hold" grpId="0" nodeType="withEffect">
                                  <p:stCondLst>
                                    <p:cond delay="28000"/>
                                  </p:stCondLst>
                                  <p:childTnLst>
                                    <p:set>
                                      <p:cBhvr>
                                        <p:cTn id="118" dur="1" fill="hold">
                                          <p:stCondLst>
                                            <p:cond delay="0"/>
                                          </p:stCondLst>
                                        </p:cTn>
                                        <p:tgtEl>
                                          <p:spTgt spid="155"/>
                                        </p:tgtEl>
                                        <p:attrNameLst>
                                          <p:attrName>style.visibility</p:attrName>
                                        </p:attrNameLst>
                                      </p:cBhvr>
                                      <p:to>
                                        <p:strVal val="visible"/>
                                      </p:to>
                                    </p:set>
                                  </p:childTnLst>
                                </p:cTn>
                              </p:par>
                              <p:par>
                                <p:cTn id="119" presetID="1" presetClass="exit" presetSubtype="0" fill="hold" grpId="1" nodeType="withEffect">
                                  <p:stCondLst>
                                    <p:cond delay="29000"/>
                                  </p:stCondLst>
                                  <p:childTnLst>
                                    <p:set>
                                      <p:cBhvr>
                                        <p:cTn id="120" dur="1" fill="hold">
                                          <p:stCondLst>
                                            <p:cond delay="0"/>
                                          </p:stCondLst>
                                        </p:cTn>
                                        <p:tgtEl>
                                          <p:spTgt spid="155"/>
                                        </p:tgtEl>
                                        <p:attrNameLst>
                                          <p:attrName>style.visibility</p:attrName>
                                        </p:attrNameLst>
                                      </p:cBhvr>
                                      <p:to>
                                        <p:strVal val="hidden"/>
                                      </p:to>
                                    </p:set>
                                  </p:childTnLst>
                                </p:cTn>
                              </p:par>
                              <p:par>
                                <p:cTn id="121" presetID="1" presetClass="entr" presetSubtype="0" fill="hold" grpId="0" nodeType="withEffect">
                                  <p:stCondLst>
                                    <p:cond delay="29000"/>
                                  </p:stCondLst>
                                  <p:childTnLst>
                                    <p:set>
                                      <p:cBhvr>
                                        <p:cTn id="122" dur="1" fill="hold">
                                          <p:stCondLst>
                                            <p:cond delay="0"/>
                                          </p:stCondLst>
                                        </p:cTn>
                                        <p:tgtEl>
                                          <p:spTgt spid="156"/>
                                        </p:tgtEl>
                                        <p:attrNameLst>
                                          <p:attrName>style.visibility</p:attrName>
                                        </p:attrNameLst>
                                      </p:cBhvr>
                                      <p:to>
                                        <p:strVal val="visible"/>
                                      </p:to>
                                    </p:set>
                                  </p:childTnLst>
                                </p:cTn>
                              </p:par>
                              <p:par>
                                <p:cTn id="123" presetID="1" presetClass="exit" presetSubtype="0" fill="hold" grpId="1" nodeType="withEffect">
                                  <p:stCondLst>
                                    <p:cond delay="30000"/>
                                  </p:stCondLst>
                                  <p:childTnLst>
                                    <p:set>
                                      <p:cBhvr>
                                        <p:cTn id="124" dur="1" fill="hold">
                                          <p:stCondLst>
                                            <p:cond delay="0"/>
                                          </p:stCondLst>
                                        </p:cTn>
                                        <p:tgtEl>
                                          <p:spTgt spid="156"/>
                                        </p:tgtEl>
                                        <p:attrNameLst>
                                          <p:attrName>style.visibility</p:attrName>
                                        </p:attrNameLst>
                                      </p:cBhvr>
                                      <p:to>
                                        <p:strVal val="hidden"/>
                                      </p:to>
                                    </p:set>
                                  </p:childTnLst>
                                </p:cTn>
                              </p:par>
                              <p:par>
                                <p:cTn id="125" presetID="1" presetClass="entr" presetSubtype="0" fill="hold" grpId="0" nodeType="withEffect">
                                  <p:stCondLst>
                                    <p:cond delay="30000"/>
                                  </p:stCondLst>
                                  <p:childTnLst>
                                    <p:set>
                                      <p:cBhvr>
                                        <p:cTn id="126" dur="1" fill="hold">
                                          <p:stCondLst>
                                            <p:cond delay="0"/>
                                          </p:stCondLst>
                                        </p:cTn>
                                        <p:tgtEl>
                                          <p:spTgt spid="157"/>
                                        </p:tgtEl>
                                        <p:attrNameLst>
                                          <p:attrName>style.visibility</p:attrName>
                                        </p:attrNameLst>
                                      </p:cBhvr>
                                      <p:to>
                                        <p:strVal val="visible"/>
                                      </p:to>
                                    </p:set>
                                  </p:childTnLst>
                                </p:cTn>
                              </p:par>
                              <p:par>
                                <p:cTn id="127" presetID="1" presetClass="exit" presetSubtype="0" fill="hold" grpId="1" nodeType="withEffect">
                                  <p:stCondLst>
                                    <p:cond delay="31000"/>
                                  </p:stCondLst>
                                  <p:childTnLst>
                                    <p:set>
                                      <p:cBhvr>
                                        <p:cTn id="128" dur="1" fill="hold">
                                          <p:stCondLst>
                                            <p:cond delay="0"/>
                                          </p:stCondLst>
                                        </p:cTn>
                                        <p:tgtEl>
                                          <p:spTgt spid="157"/>
                                        </p:tgtEl>
                                        <p:attrNameLst>
                                          <p:attrName>style.visibility</p:attrName>
                                        </p:attrNameLst>
                                      </p:cBhvr>
                                      <p:to>
                                        <p:strVal val="hidden"/>
                                      </p:to>
                                    </p:set>
                                  </p:childTnLst>
                                </p:cTn>
                              </p:par>
                              <p:par>
                                <p:cTn id="129" presetID="1" presetClass="entr" presetSubtype="0" fill="hold" grpId="0" nodeType="withEffect">
                                  <p:stCondLst>
                                    <p:cond delay="31000"/>
                                  </p:stCondLst>
                                  <p:childTnLst>
                                    <p:set>
                                      <p:cBhvr>
                                        <p:cTn id="130" dur="1" fill="hold">
                                          <p:stCondLst>
                                            <p:cond delay="0"/>
                                          </p:stCondLst>
                                        </p:cTn>
                                        <p:tgtEl>
                                          <p:spTgt spid="158"/>
                                        </p:tgtEl>
                                        <p:attrNameLst>
                                          <p:attrName>style.visibility</p:attrName>
                                        </p:attrNameLst>
                                      </p:cBhvr>
                                      <p:to>
                                        <p:strVal val="visible"/>
                                      </p:to>
                                    </p:set>
                                  </p:childTnLst>
                                </p:cTn>
                              </p:par>
                              <p:par>
                                <p:cTn id="131" presetID="1" presetClass="exit" presetSubtype="0" fill="hold" grpId="1" nodeType="withEffect">
                                  <p:stCondLst>
                                    <p:cond delay="32000"/>
                                  </p:stCondLst>
                                  <p:childTnLst>
                                    <p:set>
                                      <p:cBhvr>
                                        <p:cTn id="132" dur="1" fill="hold">
                                          <p:stCondLst>
                                            <p:cond delay="0"/>
                                          </p:stCondLst>
                                        </p:cTn>
                                        <p:tgtEl>
                                          <p:spTgt spid="158"/>
                                        </p:tgtEl>
                                        <p:attrNameLst>
                                          <p:attrName>style.visibility</p:attrName>
                                        </p:attrNameLst>
                                      </p:cBhvr>
                                      <p:to>
                                        <p:strVal val="hidden"/>
                                      </p:to>
                                    </p:set>
                                  </p:childTnLst>
                                </p:cTn>
                              </p:par>
                              <p:par>
                                <p:cTn id="133" presetID="1" presetClass="entr" presetSubtype="0" fill="hold" grpId="0" nodeType="withEffect">
                                  <p:stCondLst>
                                    <p:cond delay="32000"/>
                                  </p:stCondLst>
                                  <p:childTnLst>
                                    <p:set>
                                      <p:cBhvr>
                                        <p:cTn id="134" dur="1" fill="hold">
                                          <p:stCondLst>
                                            <p:cond delay="0"/>
                                          </p:stCondLst>
                                        </p:cTn>
                                        <p:tgtEl>
                                          <p:spTgt spid="159"/>
                                        </p:tgtEl>
                                        <p:attrNameLst>
                                          <p:attrName>style.visibility</p:attrName>
                                        </p:attrNameLst>
                                      </p:cBhvr>
                                      <p:to>
                                        <p:strVal val="visible"/>
                                      </p:to>
                                    </p:set>
                                  </p:childTnLst>
                                </p:cTn>
                              </p:par>
                              <p:par>
                                <p:cTn id="135" presetID="1" presetClass="exit" presetSubtype="0" fill="hold" grpId="1" nodeType="withEffect">
                                  <p:stCondLst>
                                    <p:cond delay="33000"/>
                                  </p:stCondLst>
                                  <p:childTnLst>
                                    <p:set>
                                      <p:cBhvr>
                                        <p:cTn id="136" dur="1" fill="hold">
                                          <p:stCondLst>
                                            <p:cond delay="0"/>
                                          </p:stCondLst>
                                        </p:cTn>
                                        <p:tgtEl>
                                          <p:spTgt spid="159"/>
                                        </p:tgtEl>
                                        <p:attrNameLst>
                                          <p:attrName>style.visibility</p:attrName>
                                        </p:attrNameLst>
                                      </p:cBhvr>
                                      <p:to>
                                        <p:strVal val="hidden"/>
                                      </p:to>
                                    </p:set>
                                  </p:childTnLst>
                                </p:cTn>
                              </p:par>
                              <p:par>
                                <p:cTn id="137" presetID="1" presetClass="entr" presetSubtype="0" fill="hold" grpId="0" nodeType="withEffect">
                                  <p:stCondLst>
                                    <p:cond delay="33000"/>
                                  </p:stCondLst>
                                  <p:childTnLst>
                                    <p:set>
                                      <p:cBhvr>
                                        <p:cTn id="138" dur="1" fill="hold">
                                          <p:stCondLst>
                                            <p:cond delay="0"/>
                                          </p:stCondLst>
                                        </p:cTn>
                                        <p:tgtEl>
                                          <p:spTgt spid="160"/>
                                        </p:tgtEl>
                                        <p:attrNameLst>
                                          <p:attrName>style.visibility</p:attrName>
                                        </p:attrNameLst>
                                      </p:cBhvr>
                                      <p:to>
                                        <p:strVal val="visible"/>
                                      </p:to>
                                    </p:set>
                                  </p:childTnLst>
                                </p:cTn>
                              </p:par>
                              <p:par>
                                <p:cTn id="139" presetID="1" presetClass="exit" presetSubtype="0" fill="hold" grpId="1" nodeType="withEffect">
                                  <p:stCondLst>
                                    <p:cond delay="34000"/>
                                  </p:stCondLst>
                                  <p:childTnLst>
                                    <p:set>
                                      <p:cBhvr>
                                        <p:cTn id="140" dur="1" fill="hold">
                                          <p:stCondLst>
                                            <p:cond delay="0"/>
                                          </p:stCondLst>
                                        </p:cTn>
                                        <p:tgtEl>
                                          <p:spTgt spid="160"/>
                                        </p:tgtEl>
                                        <p:attrNameLst>
                                          <p:attrName>style.visibility</p:attrName>
                                        </p:attrNameLst>
                                      </p:cBhvr>
                                      <p:to>
                                        <p:strVal val="hidden"/>
                                      </p:to>
                                    </p:set>
                                  </p:childTnLst>
                                </p:cTn>
                              </p:par>
                              <p:par>
                                <p:cTn id="141" presetID="1" presetClass="entr" presetSubtype="0" fill="hold" grpId="0" nodeType="withEffect">
                                  <p:stCondLst>
                                    <p:cond delay="34000"/>
                                  </p:stCondLst>
                                  <p:childTnLst>
                                    <p:set>
                                      <p:cBhvr>
                                        <p:cTn id="142" dur="1" fill="hold">
                                          <p:stCondLst>
                                            <p:cond delay="0"/>
                                          </p:stCondLst>
                                        </p:cTn>
                                        <p:tgtEl>
                                          <p:spTgt spid="161"/>
                                        </p:tgtEl>
                                        <p:attrNameLst>
                                          <p:attrName>style.visibility</p:attrName>
                                        </p:attrNameLst>
                                      </p:cBhvr>
                                      <p:to>
                                        <p:strVal val="visible"/>
                                      </p:to>
                                    </p:set>
                                  </p:childTnLst>
                                </p:cTn>
                              </p:par>
                              <p:par>
                                <p:cTn id="143" presetID="1" presetClass="exit" presetSubtype="0" fill="hold" grpId="1" nodeType="withEffect">
                                  <p:stCondLst>
                                    <p:cond delay="35000"/>
                                  </p:stCondLst>
                                  <p:childTnLst>
                                    <p:set>
                                      <p:cBhvr>
                                        <p:cTn id="144" dur="1" fill="hold">
                                          <p:stCondLst>
                                            <p:cond delay="0"/>
                                          </p:stCondLst>
                                        </p:cTn>
                                        <p:tgtEl>
                                          <p:spTgt spid="161"/>
                                        </p:tgtEl>
                                        <p:attrNameLst>
                                          <p:attrName>style.visibility</p:attrName>
                                        </p:attrNameLst>
                                      </p:cBhvr>
                                      <p:to>
                                        <p:strVal val="hidden"/>
                                      </p:to>
                                    </p:set>
                                  </p:childTnLst>
                                </p:cTn>
                              </p:par>
                              <p:par>
                                <p:cTn id="145" presetID="1" presetClass="entr" presetSubtype="0" fill="hold" grpId="0" nodeType="withEffect">
                                  <p:stCondLst>
                                    <p:cond delay="35000"/>
                                  </p:stCondLst>
                                  <p:childTnLst>
                                    <p:set>
                                      <p:cBhvr>
                                        <p:cTn id="146" dur="1" fill="hold">
                                          <p:stCondLst>
                                            <p:cond delay="0"/>
                                          </p:stCondLst>
                                        </p:cTn>
                                        <p:tgtEl>
                                          <p:spTgt spid="162"/>
                                        </p:tgtEl>
                                        <p:attrNameLst>
                                          <p:attrName>style.visibility</p:attrName>
                                        </p:attrNameLst>
                                      </p:cBhvr>
                                      <p:to>
                                        <p:strVal val="visible"/>
                                      </p:to>
                                    </p:set>
                                  </p:childTnLst>
                                </p:cTn>
                              </p:par>
                              <p:par>
                                <p:cTn id="147" presetID="1" presetClass="exit" presetSubtype="0" fill="hold" grpId="1" nodeType="withEffect">
                                  <p:stCondLst>
                                    <p:cond delay="36000"/>
                                  </p:stCondLst>
                                  <p:childTnLst>
                                    <p:set>
                                      <p:cBhvr>
                                        <p:cTn id="148" dur="1" fill="hold">
                                          <p:stCondLst>
                                            <p:cond delay="0"/>
                                          </p:stCondLst>
                                        </p:cTn>
                                        <p:tgtEl>
                                          <p:spTgt spid="162"/>
                                        </p:tgtEl>
                                        <p:attrNameLst>
                                          <p:attrName>style.visibility</p:attrName>
                                        </p:attrNameLst>
                                      </p:cBhvr>
                                      <p:to>
                                        <p:strVal val="hidden"/>
                                      </p:to>
                                    </p:set>
                                  </p:childTnLst>
                                </p:cTn>
                              </p:par>
                              <p:par>
                                <p:cTn id="149" presetID="1" presetClass="entr" presetSubtype="0" fill="hold" grpId="0" nodeType="withEffect">
                                  <p:stCondLst>
                                    <p:cond delay="36000"/>
                                  </p:stCondLst>
                                  <p:childTnLst>
                                    <p:set>
                                      <p:cBhvr>
                                        <p:cTn id="150" dur="1" fill="hold">
                                          <p:stCondLst>
                                            <p:cond delay="0"/>
                                          </p:stCondLst>
                                        </p:cTn>
                                        <p:tgtEl>
                                          <p:spTgt spid="163"/>
                                        </p:tgtEl>
                                        <p:attrNameLst>
                                          <p:attrName>style.visibility</p:attrName>
                                        </p:attrNameLst>
                                      </p:cBhvr>
                                      <p:to>
                                        <p:strVal val="visible"/>
                                      </p:to>
                                    </p:set>
                                  </p:childTnLst>
                                </p:cTn>
                              </p:par>
                              <p:par>
                                <p:cTn id="151" presetID="1" presetClass="exit" presetSubtype="0" fill="hold" grpId="1" nodeType="withEffect">
                                  <p:stCondLst>
                                    <p:cond delay="37000"/>
                                  </p:stCondLst>
                                  <p:childTnLst>
                                    <p:set>
                                      <p:cBhvr>
                                        <p:cTn id="152" dur="1" fill="hold">
                                          <p:stCondLst>
                                            <p:cond delay="0"/>
                                          </p:stCondLst>
                                        </p:cTn>
                                        <p:tgtEl>
                                          <p:spTgt spid="163"/>
                                        </p:tgtEl>
                                        <p:attrNameLst>
                                          <p:attrName>style.visibility</p:attrName>
                                        </p:attrNameLst>
                                      </p:cBhvr>
                                      <p:to>
                                        <p:strVal val="hidden"/>
                                      </p:to>
                                    </p:set>
                                  </p:childTnLst>
                                </p:cTn>
                              </p:par>
                              <p:par>
                                <p:cTn id="153" presetID="1" presetClass="entr" presetSubtype="0" fill="hold" grpId="0" nodeType="withEffect">
                                  <p:stCondLst>
                                    <p:cond delay="37000"/>
                                  </p:stCondLst>
                                  <p:childTnLst>
                                    <p:set>
                                      <p:cBhvr>
                                        <p:cTn id="154" dur="1" fill="hold">
                                          <p:stCondLst>
                                            <p:cond delay="0"/>
                                          </p:stCondLst>
                                        </p:cTn>
                                        <p:tgtEl>
                                          <p:spTgt spid="164"/>
                                        </p:tgtEl>
                                        <p:attrNameLst>
                                          <p:attrName>style.visibility</p:attrName>
                                        </p:attrNameLst>
                                      </p:cBhvr>
                                      <p:to>
                                        <p:strVal val="visible"/>
                                      </p:to>
                                    </p:set>
                                  </p:childTnLst>
                                </p:cTn>
                              </p:par>
                              <p:par>
                                <p:cTn id="155" presetID="1" presetClass="exit" presetSubtype="0" fill="hold" grpId="1" nodeType="withEffect">
                                  <p:stCondLst>
                                    <p:cond delay="38000"/>
                                  </p:stCondLst>
                                  <p:childTnLst>
                                    <p:set>
                                      <p:cBhvr>
                                        <p:cTn id="156" dur="1" fill="hold">
                                          <p:stCondLst>
                                            <p:cond delay="0"/>
                                          </p:stCondLst>
                                        </p:cTn>
                                        <p:tgtEl>
                                          <p:spTgt spid="164"/>
                                        </p:tgtEl>
                                        <p:attrNameLst>
                                          <p:attrName>style.visibility</p:attrName>
                                        </p:attrNameLst>
                                      </p:cBhvr>
                                      <p:to>
                                        <p:strVal val="hidden"/>
                                      </p:to>
                                    </p:set>
                                  </p:childTnLst>
                                </p:cTn>
                              </p:par>
                              <p:par>
                                <p:cTn id="157" presetID="1" presetClass="entr" presetSubtype="0" fill="hold" grpId="0" nodeType="withEffect">
                                  <p:stCondLst>
                                    <p:cond delay="38000"/>
                                  </p:stCondLst>
                                  <p:childTnLst>
                                    <p:set>
                                      <p:cBhvr>
                                        <p:cTn id="158" dur="1" fill="hold">
                                          <p:stCondLst>
                                            <p:cond delay="0"/>
                                          </p:stCondLst>
                                        </p:cTn>
                                        <p:tgtEl>
                                          <p:spTgt spid="165"/>
                                        </p:tgtEl>
                                        <p:attrNameLst>
                                          <p:attrName>style.visibility</p:attrName>
                                        </p:attrNameLst>
                                      </p:cBhvr>
                                      <p:to>
                                        <p:strVal val="visible"/>
                                      </p:to>
                                    </p:set>
                                  </p:childTnLst>
                                </p:cTn>
                              </p:par>
                              <p:par>
                                <p:cTn id="159" presetID="1" presetClass="exit" presetSubtype="0" fill="hold" grpId="1" nodeType="withEffect">
                                  <p:stCondLst>
                                    <p:cond delay="39000"/>
                                  </p:stCondLst>
                                  <p:childTnLst>
                                    <p:set>
                                      <p:cBhvr>
                                        <p:cTn id="160" dur="1" fill="hold">
                                          <p:stCondLst>
                                            <p:cond delay="0"/>
                                          </p:stCondLst>
                                        </p:cTn>
                                        <p:tgtEl>
                                          <p:spTgt spid="165"/>
                                        </p:tgtEl>
                                        <p:attrNameLst>
                                          <p:attrName>style.visibility</p:attrName>
                                        </p:attrNameLst>
                                      </p:cBhvr>
                                      <p:to>
                                        <p:strVal val="hidden"/>
                                      </p:to>
                                    </p:set>
                                  </p:childTnLst>
                                </p:cTn>
                              </p:par>
                              <p:par>
                                <p:cTn id="161" presetID="1" presetClass="entr" presetSubtype="0" fill="hold" grpId="0" nodeType="withEffect">
                                  <p:stCondLst>
                                    <p:cond delay="39000"/>
                                  </p:stCondLst>
                                  <p:childTnLst>
                                    <p:set>
                                      <p:cBhvr>
                                        <p:cTn id="162" dur="1" fill="hold">
                                          <p:stCondLst>
                                            <p:cond delay="0"/>
                                          </p:stCondLst>
                                        </p:cTn>
                                        <p:tgtEl>
                                          <p:spTgt spid="166"/>
                                        </p:tgtEl>
                                        <p:attrNameLst>
                                          <p:attrName>style.visibility</p:attrName>
                                        </p:attrNameLst>
                                      </p:cBhvr>
                                      <p:to>
                                        <p:strVal val="visible"/>
                                      </p:to>
                                    </p:set>
                                  </p:childTnLst>
                                </p:cTn>
                              </p:par>
                              <p:par>
                                <p:cTn id="163" presetID="1" presetClass="exit" presetSubtype="0" fill="hold" grpId="1" nodeType="withEffect">
                                  <p:stCondLst>
                                    <p:cond delay="40000"/>
                                  </p:stCondLst>
                                  <p:childTnLst>
                                    <p:set>
                                      <p:cBhvr>
                                        <p:cTn id="164" dur="1" fill="hold">
                                          <p:stCondLst>
                                            <p:cond delay="0"/>
                                          </p:stCondLst>
                                        </p:cTn>
                                        <p:tgtEl>
                                          <p:spTgt spid="166"/>
                                        </p:tgtEl>
                                        <p:attrNameLst>
                                          <p:attrName>style.visibility</p:attrName>
                                        </p:attrNameLst>
                                      </p:cBhvr>
                                      <p:to>
                                        <p:strVal val="hidden"/>
                                      </p:to>
                                    </p:set>
                                  </p:childTnLst>
                                </p:cTn>
                              </p:par>
                              <p:par>
                                <p:cTn id="165" presetID="1" presetClass="entr" presetSubtype="0" fill="hold" grpId="0" nodeType="withEffect">
                                  <p:stCondLst>
                                    <p:cond delay="40000"/>
                                  </p:stCondLst>
                                  <p:childTnLst>
                                    <p:set>
                                      <p:cBhvr>
                                        <p:cTn id="166" dur="1" fill="hold">
                                          <p:stCondLst>
                                            <p:cond delay="0"/>
                                          </p:stCondLst>
                                        </p:cTn>
                                        <p:tgtEl>
                                          <p:spTgt spid="167"/>
                                        </p:tgtEl>
                                        <p:attrNameLst>
                                          <p:attrName>style.visibility</p:attrName>
                                        </p:attrNameLst>
                                      </p:cBhvr>
                                      <p:to>
                                        <p:strVal val="visible"/>
                                      </p:to>
                                    </p:set>
                                  </p:childTnLst>
                                </p:cTn>
                              </p:par>
                              <p:par>
                                <p:cTn id="167" presetID="1" presetClass="exit" presetSubtype="0" fill="hold" grpId="1" nodeType="withEffect">
                                  <p:stCondLst>
                                    <p:cond delay="41000"/>
                                  </p:stCondLst>
                                  <p:childTnLst>
                                    <p:set>
                                      <p:cBhvr>
                                        <p:cTn id="168" dur="1" fill="hold">
                                          <p:stCondLst>
                                            <p:cond delay="0"/>
                                          </p:stCondLst>
                                        </p:cTn>
                                        <p:tgtEl>
                                          <p:spTgt spid="167"/>
                                        </p:tgtEl>
                                        <p:attrNameLst>
                                          <p:attrName>style.visibility</p:attrName>
                                        </p:attrNameLst>
                                      </p:cBhvr>
                                      <p:to>
                                        <p:strVal val="hidden"/>
                                      </p:to>
                                    </p:set>
                                  </p:childTnLst>
                                </p:cTn>
                              </p:par>
                              <p:par>
                                <p:cTn id="169" presetID="1" presetClass="entr" presetSubtype="0" fill="hold" grpId="0" nodeType="withEffect">
                                  <p:stCondLst>
                                    <p:cond delay="41000"/>
                                  </p:stCondLst>
                                  <p:childTnLst>
                                    <p:set>
                                      <p:cBhvr>
                                        <p:cTn id="170" dur="1" fill="hold">
                                          <p:stCondLst>
                                            <p:cond delay="0"/>
                                          </p:stCondLst>
                                        </p:cTn>
                                        <p:tgtEl>
                                          <p:spTgt spid="168"/>
                                        </p:tgtEl>
                                        <p:attrNameLst>
                                          <p:attrName>style.visibility</p:attrName>
                                        </p:attrNameLst>
                                      </p:cBhvr>
                                      <p:to>
                                        <p:strVal val="visible"/>
                                      </p:to>
                                    </p:set>
                                  </p:childTnLst>
                                </p:cTn>
                              </p:par>
                              <p:par>
                                <p:cTn id="171" presetID="1" presetClass="exit" presetSubtype="0" fill="hold" grpId="1" nodeType="withEffect">
                                  <p:stCondLst>
                                    <p:cond delay="42000"/>
                                  </p:stCondLst>
                                  <p:childTnLst>
                                    <p:set>
                                      <p:cBhvr>
                                        <p:cTn id="172" dur="1" fill="hold">
                                          <p:stCondLst>
                                            <p:cond delay="0"/>
                                          </p:stCondLst>
                                        </p:cTn>
                                        <p:tgtEl>
                                          <p:spTgt spid="168"/>
                                        </p:tgtEl>
                                        <p:attrNameLst>
                                          <p:attrName>style.visibility</p:attrName>
                                        </p:attrNameLst>
                                      </p:cBhvr>
                                      <p:to>
                                        <p:strVal val="hidden"/>
                                      </p:to>
                                    </p:set>
                                  </p:childTnLst>
                                </p:cTn>
                              </p:par>
                              <p:par>
                                <p:cTn id="173" presetID="1" presetClass="entr" presetSubtype="0" fill="hold" grpId="0" nodeType="withEffect">
                                  <p:stCondLst>
                                    <p:cond delay="42000"/>
                                  </p:stCondLst>
                                  <p:childTnLst>
                                    <p:set>
                                      <p:cBhvr>
                                        <p:cTn id="174" dur="1" fill="hold">
                                          <p:stCondLst>
                                            <p:cond delay="0"/>
                                          </p:stCondLst>
                                        </p:cTn>
                                        <p:tgtEl>
                                          <p:spTgt spid="169"/>
                                        </p:tgtEl>
                                        <p:attrNameLst>
                                          <p:attrName>style.visibility</p:attrName>
                                        </p:attrNameLst>
                                      </p:cBhvr>
                                      <p:to>
                                        <p:strVal val="visible"/>
                                      </p:to>
                                    </p:set>
                                  </p:childTnLst>
                                </p:cTn>
                              </p:par>
                              <p:par>
                                <p:cTn id="175" presetID="1" presetClass="exit" presetSubtype="0" fill="hold" grpId="1" nodeType="withEffect">
                                  <p:stCondLst>
                                    <p:cond delay="43000"/>
                                  </p:stCondLst>
                                  <p:childTnLst>
                                    <p:set>
                                      <p:cBhvr>
                                        <p:cTn id="176" dur="1" fill="hold">
                                          <p:stCondLst>
                                            <p:cond delay="0"/>
                                          </p:stCondLst>
                                        </p:cTn>
                                        <p:tgtEl>
                                          <p:spTgt spid="169"/>
                                        </p:tgtEl>
                                        <p:attrNameLst>
                                          <p:attrName>style.visibility</p:attrName>
                                        </p:attrNameLst>
                                      </p:cBhvr>
                                      <p:to>
                                        <p:strVal val="hidden"/>
                                      </p:to>
                                    </p:set>
                                  </p:childTnLst>
                                </p:cTn>
                              </p:par>
                              <p:par>
                                <p:cTn id="177" presetID="1" presetClass="entr" presetSubtype="0" fill="hold" grpId="0" nodeType="withEffect">
                                  <p:stCondLst>
                                    <p:cond delay="43000"/>
                                  </p:stCondLst>
                                  <p:childTnLst>
                                    <p:set>
                                      <p:cBhvr>
                                        <p:cTn id="178" dur="1" fill="hold">
                                          <p:stCondLst>
                                            <p:cond delay="0"/>
                                          </p:stCondLst>
                                        </p:cTn>
                                        <p:tgtEl>
                                          <p:spTgt spid="170"/>
                                        </p:tgtEl>
                                        <p:attrNameLst>
                                          <p:attrName>style.visibility</p:attrName>
                                        </p:attrNameLst>
                                      </p:cBhvr>
                                      <p:to>
                                        <p:strVal val="visible"/>
                                      </p:to>
                                    </p:set>
                                  </p:childTnLst>
                                </p:cTn>
                              </p:par>
                              <p:par>
                                <p:cTn id="179" presetID="1" presetClass="exit" presetSubtype="0" fill="hold" grpId="1" nodeType="withEffect">
                                  <p:stCondLst>
                                    <p:cond delay="44000"/>
                                  </p:stCondLst>
                                  <p:childTnLst>
                                    <p:set>
                                      <p:cBhvr>
                                        <p:cTn id="180" dur="1" fill="hold">
                                          <p:stCondLst>
                                            <p:cond delay="0"/>
                                          </p:stCondLst>
                                        </p:cTn>
                                        <p:tgtEl>
                                          <p:spTgt spid="170"/>
                                        </p:tgtEl>
                                        <p:attrNameLst>
                                          <p:attrName>style.visibility</p:attrName>
                                        </p:attrNameLst>
                                      </p:cBhvr>
                                      <p:to>
                                        <p:strVal val="hidden"/>
                                      </p:to>
                                    </p:set>
                                  </p:childTnLst>
                                </p:cTn>
                              </p:par>
                              <p:par>
                                <p:cTn id="181" presetID="1" presetClass="entr" presetSubtype="0" fill="hold" grpId="0" nodeType="withEffect">
                                  <p:stCondLst>
                                    <p:cond delay="44000"/>
                                  </p:stCondLst>
                                  <p:childTnLst>
                                    <p:set>
                                      <p:cBhvr>
                                        <p:cTn id="182" dur="1" fill="hold">
                                          <p:stCondLst>
                                            <p:cond delay="0"/>
                                          </p:stCondLst>
                                        </p:cTn>
                                        <p:tgtEl>
                                          <p:spTgt spid="171"/>
                                        </p:tgtEl>
                                        <p:attrNameLst>
                                          <p:attrName>style.visibility</p:attrName>
                                        </p:attrNameLst>
                                      </p:cBhvr>
                                      <p:to>
                                        <p:strVal val="visible"/>
                                      </p:to>
                                    </p:set>
                                  </p:childTnLst>
                                </p:cTn>
                              </p:par>
                              <p:par>
                                <p:cTn id="183" presetID="1" presetClass="exit" presetSubtype="0" fill="hold" grpId="1" nodeType="withEffect">
                                  <p:stCondLst>
                                    <p:cond delay="45000"/>
                                  </p:stCondLst>
                                  <p:childTnLst>
                                    <p:set>
                                      <p:cBhvr>
                                        <p:cTn id="184" dur="1" fill="hold">
                                          <p:stCondLst>
                                            <p:cond delay="0"/>
                                          </p:stCondLst>
                                        </p:cTn>
                                        <p:tgtEl>
                                          <p:spTgt spid="171"/>
                                        </p:tgtEl>
                                        <p:attrNameLst>
                                          <p:attrName>style.visibility</p:attrName>
                                        </p:attrNameLst>
                                      </p:cBhvr>
                                      <p:to>
                                        <p:strVal val="hidden"/>
                                      </p:to>
                                    </p:set>
                                  </p:childTnLst>
                                </p:cTn>
                              </p:par>
                              <p:par>
                                <p:cTn id="185" presetID="1" presetClass="entr" presetSubtype="0" fill="hold" grpId="0" nodeType="withEffect">
                                  <p:stCondLst>
                                    <p:cond delay="45000"/>
                                  </p:stCondLst>
                                  <p:childTnLst>
                                    <p:set>
                                      <p:cBhvr>
                                        <p:cTn id="186" dur="1" fill="hold">
                                          <p:stCondLst>
                                            <p:cond delay="0"/>
                                          </p:stCondLst>
                                        </p:cTn>
                                        <p:tgtEl>
                                          <p:spTgt spid="172"/>
                                        </p:tgtEl>
                                        <p:attrNameLst>
                                          <p:attrName>style.visibility</p:attrName>
                                        </p:attrNameLst>
                                      </p:cBhvr>
                                      <p:to>
                                        <p:strVal val="visible"/>
                                      </p:to>
                                    </p:set>
                                  </p:childTnLst>
                                </p:cTn>
                              </p:par>
                              <p:par>
                                <p:cTn id="187" presetID="1" presetClass="exit" presetSubtype="0" fill="hold" grpId="1" nodeType="withEffect">
                                  <p:stCondLst>
                                    <p:cond delay="46000"/>
                                  </p:stCondLst>
                                  <p:childTnLst>
                                    <p:set>
                                      <p:cBhvr>
                                        <p:cTn id="188" dur="1" fill="hold">
                                          <p:stCondLst>
                                            <p:cond delay="0"/>
                                          </p:stCondLst>
                                        </p:cTn>
                                        <p:tgtEl>
                                          <p:spTgt spid="172"/>
                                        </p:tgtEl>
                                        <p:attrNameLst>
                                          <p:attrName>style.visibility</p:attrName>
                                        </p:attrNameLst>
                                      </p:cBhvr>
                                      <p:to>
                                        <p:strVal val="hidden"/>
                                      </p:to>
                                    </p:set>
                                  </p:childTnLst>
                                </p:cTn>
                              </p:par>
                              <p:par>
                                <p:cTn id="189" presetID="1" presetClass="entr" presetSubtype="0" fill="hold" grpId="0" nodeType="withEffect">
                                  <p:stCondLst>
                                    <p:cond delay="46000"/>
                                  </p:stCondLst>
                                  <p:childTnLst>
                                    <p:set>
                                      <p:cBhvr>
                                        <p:cTn id="190" dur="1" fill="hold">
                                          <p:stCondLst>
                                            <p:cond delay="0"/>
                                          </p:stCondLst>
                                        </p:cTn>
                                        <p:tgtEl>
                                          <p:spTgt spid="173"/>
                                        </p:tgtEl>
                                        <p:attrNameLst>
                                          <p:attrName>style.visibility</p:attrName>
                                        </p:attrNameLst>
                                      </p:cBhvr>
                                      <p:to>
                                        <p:strVal val="visible"/>
                                      </p:to>
                                    </p:set>
                                  </p:childTnLst>
                                </p:cTn>
                              </p:par>
                              <p:par>
                                <p:cTn id="191" presetID="1" presetClass="exit" presetSubtype="0" fill="hold" grpId="1" nodeType="withEffect">
                                  <p:stCondLst>
                                    <p:cond delay="47000"/>
                                  </p:stCondLst>
                                  <p:childTnLst>
                                    <p:set>
                                      <p:cBhvr>
                                        <p:cTn id="192" dur="1" fill="hold">
                                          <p:stCondLst>
                                            <p:cond delay="0"/>
                                          </p:stCondLst>
                                        </p:cTn>
                                        <p:tgtEl>
                                          <p:spTgt spid="173"/>
                                        </p:tgtEl>
                                        <p:attrNameLst>
                                          <p:attrName>style.visibility</p:attrName>
                                        </p:attrNameLst>
                                      </p:cBhvr>
                                      <p:to>
                                        <p:strVal val="hidden"/>
                                      </p:to>
                                    </p:set>
                                  </p:childTnLst>
                                </p:cTn>
                              </p:par>
                              <p:par>
                                <p:cTn id="193" presetID="1" presetClass="entr" presetSubtype="0" fill="hold" grpId="0" nodeType="withEffect">
                                  <p:stCondLst>
                                    <p:cond delay="47000"/>
                                  </p:stCondLst>
                                  <p:childTnLst>
                                    <p:set>
                                      <p:cBhvr>
                                        <p:cTn id="194" dur="1" fill="hold">
                                          <p:stCondLst>
                                            <p:cond delay="0"/>
                                          </p:stCondLst>
                                        </p:cTn>
                                        <p:tgtEl>
                                          <p:spTgt spid="174"/>
                                        </p:tgtEl>
                                        <p:attrNameLst>
                                          <p:attrName>style.visibility</p:attrName>
                                        </p:attrNameLst>
                                      </p:cBhvr>
                                      <p:to>
                                        <p:strVal val="visible"/>
                                      </p:to>
                                    </p:set>
                                  </p:childTnLst>
                                </p:cTn>
                              </p:par>
                              <p:par>
                                <p:cTn id="195" presetID="1" presetClass="exit" presetSubtype="0" fill="hold" grpId="1" nodeType="withEffect">
                                  <p:stCondLst>
                                    <p:cond delay="48000"/>
                                  </p:stCondLst>
                                  <p:childTnLst>
                                    <p:set>
                                      <p:cBhvr>
                                        <p:cTn id="196" dur="1" fill="hold">
                                          <p:stCondLst>
                                            <p:cond delay="0"/>
                                          </p:stCondLst>
                                        </p:cTn>
                                        <p:tgtEl>
                                          <p:spTgt spid="174"/>
                                        </p:tgtEl>
                                        <p:attrNameLst>
                                          <p:attrName>style.visibility</p:attrName>
                                        </p:attrNameLst>
                                      </p:cBhvr>
                                      <p:to>
                                        <p:strVal val="hidden"/>
                                      </p:to>
                                    </p:set>
                                  </p:childTnLst>
                                </p:cTn>
                              </p:par>
                              <p:par>
                                <p:cTn id="197" presetID="1" presetClass="entr" presetSubtype="0" fill="hold" grpId="0" nodeType="withEffect">
                                  <p:stCondLst>
                                    <p:cond delay="48000"/>
                                  </p:stCondLst>
                                  <p:childTnLst>
                                    <p:set>
                                      <p:cBhvr>
                                        <p:cTn id="198" dur="1" fill="hold">
                                          <p:stCondLst>
                                            <p:cond delay="0"/>
                                          </p:stCondLst>
                                        </p:cTn>
                                        <p:tgtEl>
                                          <p:spTgt spid="175"/>
                                        </p:tgtEl>
                                        <p:attrNameLst>
                                          <p:attrName>style.visibility</p:attrName>
                                        </p:attrNameLst>
                                      </p:cBhvr>
                                      <p:to>
                                        <p:strVal val="visible"/>
                                      </p:to>
                                    </p:set>
                                  </p:childTnLst>
                                </p:cTn>
                              </p:par>
                              <p:par>
                                <p:cTn id="199" presetID="1" presetClass="exit" presetSubtype="0" fill="hold" grpId="1" nodeType="withEffect">
                                  <p:stCondLst>
                                    <p:cond delay="49000"/>
                                  </p:stCondLst>
                                  <p:childTnLst>
                                    <p:set>
                                      <p:cBhvr>
                                        <p:cTn id="200" dur="1" fill="hold">
                                          <p:stCondLst>
                                            <p:cond delay="0"/>
                                          </p:stCondLst>
                                        </p:cTn>
                                        <p:tgtEl>
                                          <p:spTgt spid="175"/>
                                        </p:tgtEl>
                                        <p:attrNameLst>
                                          <p:attrName>style.visibility</p:attrName>
                                        </p:attrNameLst>
                                      </p:cBhvr>
                                      <p:to>
                                        <p:strVal val="hidden"/>
                                      </p:to>
                                    </p:set>
                                  </p:childTnLst>
                                </p:cTn>
                              </p:par>
                              <p:par>
                                <p:cTn id="201" presetID="1" presetClass="entr" presetSubtype="0" fill="hold" grpId="0" nodeType="withEffect">
                                  <p:stCondLst>
                                    <p:cond delay="49000"/>
                                  </p:stCondLst>
                                  <p:childTnLst>
                                    <p:set>
                                      <p:cBhvr>
                                        <p:cTn id="202" dur="1" fill="hold">
                                          <p:stCondLst>
                                            <p:cond delay="0"/>
                                          </p:stCondLst>
                                        </p:cTn>
                                        <p:tgtEl>
                                          <p:spTgt spid="176"/>
                                        </p:tgtEl>
                                        <p:attrNameLst>
                                          <p:attrName>style.visibility</p:attrName>
                                        </p:attrNameLst>
                                      </p:cBhvr>
                                      <p:to>
                                        <p:strVal val="visible"/>
                                      </p:to>
                                    </p:set>
                                  </p:childTnLst>
                                </p:cTn>
                              </p:par>
                              <p:par>
                                <p:cTn id="203" presetID="1" presetClass="exit" presetSubtype="0" fill="hold" grpId="1" nodeType="withEffect">
                                  <p:stCondLst>
                                    <p:cond delay="50000"/>
                                  </p:stCondLst>
                                  <p:childTnLst>
                                    <p:set>
                                      <p:cBhvr>
                                        <p:cTn id="204" dur="1" fill="hold">
                                          <p:stCondLst>
                                            <p:cond delay="0"/>
                                          </p:stCondLst>
                                        </p:cTn>
                                        <p:tgtEl>
                                          <p:spTgt spid="176"/>
                                        </p:tgtEl>
                                        <p:attrNameLst>
                                          <p:attrName>style.visibility</p:attrName>
                                        </p:attrNameLst>
                                      </p:cBhvr>
                                      <p:to>
                                        <p:strVal val="hidden"/>
                                      </p:to>
                                    </p:set>
                                  </p:childTnLst>
                                </p:cTn>
                              </p:par>
                              <p:par>
                                <p:cTn id="205" presetID="1" presetClass="entr" presetSubtype="0" fill="hold" grpId="0" nodeType="withEffect">
                                  <p:stCondLst>
                                    <p:cond delay="50000"/>
                                  </p:stCondLst>
                                  <p:childTnLst>
                                    <p:set>
                                      <p:cBhvr>
                                        <p:cTn id="206" dur="1" fill="hold">
                                          <p:stCondLst>
                                            <p:cond delay="0"/>
                                          </p:stCondLst>
                                        </p:cTn>
                                        <p:tgtEl>
                                          <p:spTgt spid="177"/>
                                        </p:tgtEl>
                                        <p:attrNameLst>
                                          <p:attrName>style.visibility</p:attrName>
                                        </p:attrNameLst>
                                      </p:cBhvr>
                                      <p:to>
                                        <p:strVal val="visible"/>
                                      </p:to>
                                    </p:set>
                                  </p:childTnLst>
                                </p:cTn>
                              </p:par>
                              <p:par>
                                <p:cTn id="207" presetID="1" presetClass="exit" presetSubtype="0" fill="hold" grpId="1" nodeType="withEffect">
                                  <p:stCondLst>
                                    <p:cond delay="51000"/>
                                  </p:stCondLst>
                                  <p:childTnLst>
                                    <p:set>
                                      <p:cBhvr>
                                        <p:cTn id="208" dur="1" fill="hold">
                                          <p:stCondLst>
                                            <p:cond delay="0"/>
                                          </p:stCondLst>
                                        </p:cTn>
                                        <p:tgtEl>
                                          <p:spTgt spid="177"/>
                                        </p:tgtEl>
                                        <p:attrNameLst>
                                          <p:attrName>style.visibility</p:attrName>
                                        </p:attrNameLst>
                                      </p:cBhvr>
                                      <p:to>
                                        <p:strVal val="hidden"/>
                                      </p:to>
                                    </p:set>
                                  </p:childTnLst>
                                </p:cTn>
                              </p:par>
                              <p:par>
                                <p:cTn id="209" presetID="1" presetClass="entr" presetSubtype="0" fill="hold" grpId="0" nodeType="withEffect">
                                  <p:stCondLst>
                                    <p:cond delay="51000"/>
                                  </p:stCondLst>
                                  <p:childTnLst>
                                    <p:set>
                                      <p:cBhvr>
                                        <p:cTn id="210" dur="1" fill="hold">
                                          <p:stCondLst>
                                            <p:cond delay="0"/>
                                          </p:stCondLst>
                                        </p:cTn>
                                        <p:tgtEl>
                                          <p:spTgt spid="178"/>
                                        </p:tgtEl>
                                        <p:attrNameLst>
                                          <p:attrName>style.visibility</p:attrName>
                                        </p:attrNameLst>
                                      </p:cBhvr>
                                      <p:to>
                                        <p:strVal val="visible"/>
                                      </p:to>
                                    </p:set>
                                  </p:childTnLst>
                                </p:cTn>
                              </p:par>
                              <p:par>
                                <p:cTn id="211" presetID="1" presetClass="exit" presetSubtype="0" fill="hold" grpId="1" nodeType="withEffect">
                                  <p:stCondLst>
                                    <p:cond delay="52000"/>
                                  </p:stCondLst>
                                  <p:childTnLst>
                                    <p:set>
                                      <p:cBhvr>
                                        <p:cTn id="212" dur="1" fill="hold">
                                          <p:stCondLst>
                                            <p:cond delay="0"/>
                                          </p:stCondLst>
                                        </p:cTn>
                                        <p:tgtEl>
                                          <p:spTgt spid="178"/>
                                        </p:tgtEl>
                                        <p:attrNameLst>
                                          <p:attrName>style.visibility</p:attrName>
                                        </p:attrNameLst>
                                      </p:cBhvr>
                                      <p:to>
                                        <p:strVal val="hidden"/>
                                      </p:to>
                                    </p:set>
                                  </p:childTnLst>
                                </p:cTn>
                              </p:par>
                              <p:par>
                                <p:cTn id="213" presetID="1" presetClass="entr" presetSubtype="0" fill="hold" grpId="0" nodeType="withEffect">
                                  <p:stCondLst>
                                    <p:cond delay="52000"/>
                                  </p:stCondLst>
                                  <p:childTnLst>
                                    <p:set>
                                      <p:cBhvr>
                                        <p:cTn id="214" dur="1" fill="hold">
                                          <p:stCondLst>
                                            <p:cond delay="0"/>
                                          </p:stCondLst>
                                        </p:cTn>
                                        <p:tgtEl>
                                          <p:spTgt spid="179"/>
                                        </p:tgtEl>
                                        <p:attrNameLst>
                                          <p:attrName>style.visibility</p:attrName>
                                        </p:attrNameLst>
                                      </p:cBhvr>
                                      <p:to>
                                        <p:strVal val="visible"/>
                                      </p:to>
                                    </p:set>
                                  </p:childTnLst>
                                </p:cTn>
                              </p:par>
                              <p:par>
                                <p:cTn id="215" presetID="1" presetClass="exit" presetSubtype="0" fill="hold" grpId="1" nodeType="withEffect">
                                  <p:stCondLst>
                                    <p:cond delay="53000"/>
                                  </p:stCondLst>
                                  <p:childTnLst>
                                    <p:set>
                                      <p:cBhvr>
                                        <p:cTn id="216" dur="1" fill="hold">
                                          <p:stCondLst>
                                            <p:cond delay="0"/>
                                          </p:stCondLst>
                                        </p:cTn>
                                        <p:tgtEl>
                                          <p:spTgt spid="179"/>
                                        </p:tgtEl>
                                        <p:attrNameLst>
                                          <p:attrName>style.visibility</p:attrName>
                                        </p:attrNameLst>
                                      </p:cBhvr>
                                      <p:to>
                                        <p:strVal val="hidden"/>
                                      </p:to>
                                    </p:set>
                                  </p:childTnLst>
                                </p:cTn>
                              </p:par>
                              <p:par>
                                <p:cTn id="217" presetID="1" presetClass="entr" presetSubtype="0" fill="hold" grpId="0" nodeType="withEffect">
                                  <p:stCondLst>
                                    <p:cond delay="53000"/>
                                  </p:stCondLst>
                                  <p:childTnLst>
                                    <p:set>
                                      <p:cBhvr>
                                        <p:cTn id="218" dur="1" fill="hold">
                                          <p:stCondLst>
                                            <p:cond delay="0"/>
                                          </p:stCondLst>
                                        </p:cTn>
                                        <p:tgtEl>
                                          <p:spTgt spid="180"/>
                                        </p:tgtEl>
                                        <p:attrNameLst>
                                          <p:attrName>style.visibility</p:attrName>
                                        </p:attrNameLst>
                                      </p:cBhvr>
                                      <p:to>
                                        <p:strVal val="visible"/>
                                      </p:to>
                                    </p:set>
                                  </p:childTnLst>
                                </p:cTn>
                              </p:par>
                              <p:par>
                                <p:cTn id="219" presetID="1" presetClass="exit" presetSubtype="0" fill="hold" grpId="1" nodeType="withEffect">
                                  <p:stCondLst>
                                    <p:cond delay="54000"/>
                                  </p:stCondLst>
                                  <p:childTnLst>
                                    <p:set>
                                      <p:cBhvr>
                                        <p:cTn id="220" dur="1" fill="hold">
                                          <p:stCondLst>
                                            <p:cond delay="0"/>
                                          </p:stCondLst>
                                        </p:cTn>
                                        <p:tgtEl>
                                          <p:spTgt spid="180"/>
                                        </p:tgtEl>
                                        <p:attrNameLst>
                                          <p:attrName>style.visibility</p:attrName>
                                        </p:attrNameLst>
                                      </p:cBhvr>
                                      <p:to>
                                        <p:strVal val="hidden"/>
                                      </p:to>
                                    </p:set>
                                  </p:childTnLst>
                                </p:cTn>
                              </p:par>
                              <p:par>
                                <p:cTn id="221" presetID="1" presetClass="entr" presetSubtype="0" fill="hold" grpId="0" nodeType="withEffect">
                                  <p:stCondLst>
                                    <p:cond delay="54000"/>
                                  </p:stCondLst>
                                  <p:childTnLst>
                                    <p:set>
                                      <p:cBhvr>
                                        <p:cTn id="222" dur="1" fill="hold">
                                          <p:stCondLst>
                                            <p:cond delay="0"/>
                                          </p:stCondLst>
                                        </p:cTn>
                                        <p:tgtEl>
                                          <p:spTgt spid="181"/>
                                        </p:tgtEl>
                                        <p:attrNameLst>
                                          <p:attrName>style.visibility</p:attrName>
                                        </p:attrNameLst>
                                      </p:cBhvr>
                                      <p:to>
                                        <p:strVal val="visible"/>
                                      </p:to>
                                    </p:set>
                                  </p:childTnLst>
                                </p:cTn>
                              </p:par>
                              <p:par>
                                <p:cTn id="223" presetID="1" presetClass="exit" presetSubtype="0" fill="hold" grpId="1" nodeType="withEffect">
                                  <p:stCondLst>
                                    <p:cond delay="55000"/>
                                  </p:stCondLst>
                                  <p:childTnLst>
                                    <p:set>
                                      <p:cBhvr>
                                        <p:cTn id="224" dur="1" fill="hold">
                                          <p:stCondLst>
                                            <p:cond delay="0"/>
                                          </p:stCondLst>
                                        </p:cTn>
                                        <p:tgtEl>
                                          <p:spTgt spid="181"/>
                                        </p:tgtEl>
                                        <p:attrNameLst>
                                          <p:attrName>style.visibility</p:attrName>
                                        </p:attrNameLst>
                                      </p:cBhvr>
                                      <p:to>
                                        <p:strVal val="hidden"/>
                                      </p:to>
                                    </p:set>
                                  </p:childTnLst>
                                </p:cTn>
                              </p:par>
                              <p:par>
                                <p:cTn id="225" presetID="1" presetClass="entr" presetSubtype="0" fill="hold" grpId="0" nodeType="withEffect">
                                  <p:stCondLst>
                                    <p:cond delay="55000"/>
                                  </p:stCondLst>
                                  <p:childTnLst>
                                    <p:set>
                                      <p:cBhvr>
                                        <p:cTn id="226" dur="1" fill="hold">
                                          <p:stCondLst>
                                            <p:cond delay="0"/>
                                          </p:stCondLst>
                                        </p:cTn>
                                        <p:tgtEl>
                                          <p:spTgt spid="182"/>
                                        </p:tgtEl>
                                        <p:attrNameLst>
                                          <p:attrName>style.visibility</p:attrName>
                                        </p:attrNameLst>
                                      </p:cBhvr>
                                      <p:to>
                                        <p:strVal val="visible"/>
                                      </p:to>
                                    </p:set>
                                  </p:childTnLst>
                                </p:cTn>
                              </p:par>
                              <p:par>
                                <p:cTn id="227" presetID="1" presetClass="exit" presetSubtype="0" fill="hold" grpId="1" nodeType="withEffect">
                                  <p:stCondLst>
                                    <p:cond delay="56000"/>
                                  </p:stCondLst>
                                  <p:childTnLst>
                                    <p:set>
                                      <p:cBhvr>
                                        <p:cTn id="228" dur="1" fill="hold">
                                          <p:stCondLst>
                                            <p:cond delay="0"/>
                                          </p:stCondLst>
                                        </p:cTn>
                                        <p:tgtEl>
                                          <p:spTgt spid="182"/>
                                        </p:tgtEl>
                                        <p:attrNameLst>
                                          <p:attrName>style.visibility</p:attrName>
                                        </p:attrNameLst>
                                      </p:cBhvr>
                                      <p:to>
                                        <p:strVal val="hidden"/>
                                      </p:to>
                                    </p:set>
                                  </p:childTnLst>
                                </p:cTn>
                              </p:par>
                              <p:par>
                                <p:cTn id="229" presetID="1" presetClass="entr" presetSubtype="0" fill="hold" grpId="0" nodeType="withEffect">
                                  <p:stCondLst>
                                    <p:cond delay="56000"/>
                                  </p:stCondLst>
                                  <p:childTnLst>
                                    <p:set>
                                      <p:cBhvr>
                                        <p:cTn id="230" dur="1" fill="hold">
                                          <p:stCondLst>
                                            <p:cond delay="0"/>
                                          </p:stCondLst>
                                        </p:cTn>
                                        <p:tgtEl>
                                          <p:spTgt spid="183"/>
                                        </p:tgtEl>
                                        <p:attrNameLst>
                                          <p:attrName>style.visibility</p:attrName>
                                        </p:attrNameLst>
                                      </p:cBhvr>
                                      <p:to>
                                        <p:strVal val="visible"/>
                                      </p:to>
                                    </p:set>
                                  </p:childTnLst>
                                </p:cTn>
                              </p:par>
                              <p:par>
                                <p:cTn id="231" presetID="1" presetClass="exit" presetSubtype="0" fill="hold" grpId="1" nodeType="withEffect">
                                  <p:stCondLst>
                                    <p:cond delay="57000"/>
                                  </p:stCondLst>
                                  <p:childTnLst>
                                    <p:set>
                                      <p:cBhvr>
                                        <p:cTn id="232" dur="1" fill="hold">
                                          <p:stCondLst>
                                            <p:cond delay="0"/>
                                          </p:stCondLst>
                                        </p:cTn>
                                        <p:tgtEl>
                                          <p:spTgt spid="183"/>
                                        </p:tgtEl>
                                        <p:attrNameLst>
                                          <p:attrName>style.visibility</p:attrName>
                                        </p:attrNameLst>
                                      </p:cBhvr>
                                      <p:to>
                                        <p:strVal val="hidden"/>
                                      </p:to>
                                    </p:set>
                                  </p:childTnLst>
                                </p:cTn>
                              </p:par>
                              <p:par>
                                <p:cTn id="233" presetID="1" presetClass="entr" presetSubtype="0" fill="hold" grpId="0" nodeType="withEffect">
                                  <p:stCondLst>
                                    <p:cond delay="57000"/>
                                  </p:stCondLst>
                                  <p:childTnLst>
                                    <p:set>
                                      <p:cBhvr>
                                        <p:cTn id="234" dur="1" fill="hold">
                                          <p:stCondLst>
                                            <p:cond delay="0"/>
                                          </p:stCondLst>
                                        </p:cTn>
                                        <p:tgtEl>
                                          <p:spTgt spid="184"/>
                                        </p:tgtEl>
                                        <p:attrNameLst>
                                          <p:attrName>style.visibility</p:attrName>
                                        </p:attrNameLst>
                                      </p:cBhvr>
                                      <p:to>
                                        <p:strVal val="visible"/>
                                      </p:to>
                                    </p:set>
                                  </p:childTnLst>
                                </p:cTn>
                              </p:par>
                              <p:par>
                                <p:cTn id="235" presetID="1" presetClass="exit" presetSubtype="0" fill="hold" grpId="1" nodeType="withEffect">
                                  <p:stCondLst>
                                    <p:cond delay="58000"/>
                                  </p:stCondLst>
                                  <p:childTnLst>
                                    <p:set>
                                      <p:cBhvr>
                                        <p:cTn id="236" dur="1" fill="hold">
                                          <p:stCondLst>
                                            <p:cond delay="0"/>
                                          </p:stCondLst>
                                        </p:cTn>
                                        <p:tgtEl>
                                          <p:spTgt spid="184"/>
                                        </p:tgtEl>
                                        <p:attrNameLst>
                                          <p:attrName>style.visibility</p:attrName>
                                        </p:attrNameLst>
                                      </p:cBhvr>
                                      <p:to>
                                        <p:strVal val="hidden"/>
                                      </p:to>
                                    </p:set>
                                  </p:childTnLst>
                                </p:cTn>
                              </p:par>
                              <p:par>
                                <p:cTn id="237" presetID="1" presetClass="entr" presetSubtype="0" fill="hold" grpId="0" nodeType="withEffect">
                                  <p:stCondLst>
                                    <p:cond delay="58000"/>
                                  </p:stCondLst>
                                  <p:childTnLst>
                                    <p:set>
                                      <p:cBhvr>
                                        <p:cTn id="238" dur="1" fill="hold">
                                          <p:stCondLst>
                                            <p:cond delay="0"/>
                                          </p:stCondLst>
                                        </p:cTn>
                                        <p:tgtEl>
                                          <p:spTgt spid="185"/>
                                        </p:tgtEl>
                                        <p:attrNameLst>
                                          <p:attrName>style.visibility</p:attrName>
                                        </p:attrNameLst>
                                      </p:cBhvr>
                                      <p:to>
                                        <p:strVal val="visible"/>
                                      </p:to>
                                    </p:set>
                                  </p:childTnLst>
                                </p:cTn>
                              </p:par>
                              <p:par>
                                <p:cTn id="239" presetID="1" presetClass="exit" presetSubtype="0" fill="hold" grpId="1" nodeType="withEffect">
                                  <p:stCondLst>
                                    <p:cond delay="59000"/>
                                  </p:stCondLst>
                                  <p:childTnLst>
                                    <p:set>
                                      <p:cBhvr>
                                        <p:cTn id="240" dur="1" fill="hold">
                                          <p:stCondLst>
                                            <p:cond delay="0"/>
                                          </p:stCondLst>
                                        </p:cTn>
                                        <p:tgtEl>
                                          <p:spTgt spid="185"/>
                                        </p:tgtEl>
                                        <p:attrNameLst>
                                          <p:attrName>style.visibility</p:attrName>
                                        </p:attrNameLst>
                                      </p:cBhvr>
                                      <p:to>
                                        <p:strVal val="hidden"/>
                                      </p:to>
                                    </p:set>
                                  </p:childTnLst>
                                </p:cTn>
                              </p:par>
                              <p:par>
                                <p:cTn id="241" presetID="1" presetClass="entr" presetSubtype="0" fill="hold" grpId="0" nodeType="withEffect">
                                  <p:stCondLst>
                                    <p:cond delay="59000"/>
                                  </p:stCondLst>
                                  <p:childTnLst>
                                    <p:set>
                                      <p:cBhvr>
                                        <p:cTn id="242"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7" grpId="1"/>
      <p:bldP spid="128" grpId="0"/>
      <p:bldP spid="128" grpId="1"/>
      <p:bldP spid="129" grpId="0"/>
      <p:bldP spid="129" grpId="1"/>
      <p:bldP spid="130" grpId="0"/>
      <p:bldP spid="130" grpId="1"/>
      <p:bldP spid="131" grpId="0"/>
      <p:bldP spid="131" grpId="1"/>
      <p:bldP spid="132" grpId="0"/>
      <p:bldP spid="132" grpId="1"/>
      <p:bldP spid="133" grpId="0"/>
      <p:bldP spid="133" grpId="1"/>
      <p:bldP spid="134" grpId="0"/>
      <p:bldP spid="134" grpId="1"/>
      <p:bldP spid="135" grpId="0"/>
      <p:bldP spid="135" grpId="1"/>
      <p:bldP spid="136" grpId="0"/>
      <p:bldP spid="136" grpId="1"/>
      <p:bldP spid="137" grpId="0"/>
      <p:bldP spid="137" grpId="1"/>
      <p:bldP spid="138" grpId="0"/>
      <p:bldP spid="138" grpId="1"/>
      <p:bldP spid="139" grpId="0"/>
      <p:bldP spid="139" grpId="1"/>
      <p:bldP spid="140" grpId="0"/>
      <p:bldP spid="140" grpId="1"/>
      <p:bldP spid="141" grpId="0"/>
      <p:bldP spid="141" grpId="1"/>
      <p:bldP spid="142" grpId="0"/>
      <p:bldP spid="142" grpId="1"/>
      <p:bldP spid="143" grpId="0"/>
      <p:bldP spid="143" grpId="1"/>
      <p:bldP spid="144" grpId="0"/>
      <p:bldP spid="144" grpId="1"/>
      <p:bldP spid="145" grpId="0"/>
      <p:bldP spid="145" grpId="1"/>
      <p:bldP spid="146" grpId="0"/>
      <p:bldP spid="146" grpId="1"/>
      <p:bldP spid="147" grpId="0"/>
      <p:bldP spid="147" grpId="1"/>
      <p:bldP spid="148" grpId="0"/>
      <p:bldP spid="148" grpId="1"/>
      <p:bldP spid="149" grpId="0"/>
      <p:bldP spid="149" grpId="1"/>
      <p:bldP spid="150" grpId="0"/>
      <p:bldP spid="150" grpId="1"/>
      <p:bldP spid="151" grpId="0"/>
      <p:bldP spid="151" grpId="1"/>
      <p:bldP spid="152" grpId="0"/>
      <p:bldP spid="152" grpId="1"/>
      <p:bldP spid="153" grpId="0"/>
      <p:bldP spid="153" grpId="1"/>
      <p:bldP spid="154" grpId="0"/>
      <p:bldP spid="154" grpId="1"/>
      <p:bldP spid="155" grpId="0"/>
      <p:bldP spid="155" grpId="1"/>
      <p:bldP spid="156" grpId="0"/>
      <p:bldP spid="156" grpId="1"/>
      <p:bldP spid="157" grpId="0"/>
      <p:bldP spid="157" grpId="1"/>
      <p:bldP spid="158" grpId="0"/>
      <p:bldP spid="158" grpId="1"/>
      <p:bldP spid="159" grpId="0"/>
      <p:bldP spid="159" grpId="1"/>
      <p:bldP spid="160" grpId="0"/>
      <p:bldP spid="160" grpId="1"/>
      <p:bldP spid="161" grpId="0"/>
      <p:bldP spid="161" grpId="1"/>
      <p:bldP spid="162" grpId="0"/>
      <p:bldP spid="162" grpId="1"/>
      <p:bldP spid="163" grpId="0"/>
      <p:bldP spid="163" grpId="1"/>
      <p:bldP spid="164" grpId="0"/>
      <p:bldP spid="164" grpId="1"/>
      <p:bldP spid="165" grpId="0"/>
      <p:bldP spid="165" grpId="1"/>
      <p:bldP spid="166" grpId="0"/>
      <p:bldP spid="166" grpId="1"/>
      <p:bldP spid="167" grpId="0"/>
      <p:bldP spid="167" grpId="1"/>
      <p:bldP spid="168" grpId="0"/>
      <p:bldP spid="168" grpId="1"/>
      <p:bldP spid="169" grpId="0"/>
      <p:bldP spid="169" grpId="1"/>
      <p:bldP spid="170" grpId="0"/>
      <p:bldP spid="170" grpId="1"/>
      <p:bldP spid="171" grpId="0"/>
      <p:bldP spid="171" grpId="1"/>
      <p:bldP spid="172" grpId="0"/>
      <p:bldP spid="172" grpId="1"/>
      <p:bldP spid="173" grpId="0"/>
      <p:bldP spid="173" grpId="1"/>
      <p:bldP spid="174" grpId="0"/>
      <p:bldP spid="174" grpId="1"/>
      <p:bldP spid="175" grpId="0"/>
      <p:bldP spid="175" grpId="1"/>
      <p:bldP spid="176" grpId="0"/>
      <p:bldP spid="176" grpId="1"/>
      <p:bldP spid="177" grpId="0"/>
      <p:bldP spid="177" grpId="1"/>
      <p:bldP spid="178" grpId="0"/>
      <p:bldP spid="178" grpId="1"/>
      <p:bldP spid="179" grpId="0"/>
      <p:bldP spid="179" grpId="1"/>
      <p:bldP spid="180" grpId="0"/>
      <p:bldP spid="180" grpId="1"/>
      <p:bldP spid="181" grpId="0"/>
      <p:bldP spid="181" grpId="1"/>
      <p:bldP spid="182" grpId="0"/>
      <p:bldP spid="182" grpId="1"/>
      <p:bldP spid="183" grpId="0"/>
      <p:bldP spid="183" grpId="1"/>
      <p:bldP spid="184" grpId="0"/>
      <p:bldP spid="184" grpId="1"/>
      <p:bldP spid="185" grpId="0"/>
      <p:bldP spid="185" grpId="1"/>
      <p:bldP spid="1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2"/>
          <p:cNvSpPr txBox="1">
            <a:spLocks noChangeArrowheads="1"/>
          </p:cNvSpPr>
          <p:nvPr/>
        </p:nvSpPr>
        <p:spPr bwMode="auto">
          <a:xfrm>
            <a:off x="1643063" y="2806700"/>
            <a:ext cx="28527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02</a:t>
            </a:r>
          </a:p>
        </p:txBody>
      </p:sp>
      <p:sp>
        <p:nvSpPr>
          <p:cNvPr id="69" name="TextBox 68"/>
          <p:cNvSpPr txBox="1"/>
          <p:nvPr/>
        </p:nvSpPr>
        <p:spPr>
          <a:xfrm>
            <a:off x="1752600" y="6096000"/>
            <a:ext cx="5791200" cy="369332"/>
          </a:xfrm>
          <a:prstGeom prst="rect">
            <a:avLst/>
          </a:prstGeom>
          <a:noFill/>
        </p:spPr>
        <p:txBody>
          <a:bodyPr wrap="square" rtlCol="0">
            <a:spAutoFit/>
          </a:bodyPr>
          <a:lstStyle/>
          <a:p>
            <a:pPr algn="ctr"/>
            <a:r>
              <a:rPr lang="en-US" dirty="0"/>
              <a:t>Delete </a:t>
            </a:r>
            <a:r>
              <a:rPr lang="en-US" dirty="0" smtClean="0"/>
              <a:t>slides </a:t>
            </a:r>
            <a:r>
              <a:rPr lang="en-US" dirty="0"/>
              <a:t>(1 - </a:t>
            </a:r>
            <a:r>
              <a:rPr lang="en-US" dirty="0" smtClean="0"/>
              <a:t>7) </a:t>
            </a:r>
            <a:r>
              <a:rPr lang="en-US" dirty="0"/>
              <a:t>for a </a:t>
            </a:r>
            <a:r>
              <a:rPr lang="en-US" dirty="0" smtClean="0"/>
              <a:t>three </a:t>
            </a:r>
            <a:r>
              <a:rPr lang="en-US" dirty="0"/>
              <a:t>minute countdown</a:t>
            </a:r>
          </a:p>
        </p:txBody>
      </p:sp>
      <p:sp>
        <p:nvSpPr>
          <p:cNvPr id="66" name="TextBox 65"/>
          <p:cNvSpPr txBox="1"/>
          <p:nvPr/>
        </p:nvSpPr>
        <p:spPr>
          <a:xfrm>
            <a:off x="4259012" y="3073397"/>
            <a:ext cx="685800" cy="1569660"/>
          </a:xfrm>
          <a:prstGeom prst="rect">
            <a:avLst/>
          </a:prstGeom>
          <a:noFill/>
        </p:spPr>
        <p:txBody>
          <a:bodyPr wrap="square" rtlCol="0">
            <a:spAutoFit/>
            <a:scene3d>
              <a:camera prst="orthographicFront"/>
              <a:lightRig rig="threePt" dir="t"/>
            </a:scene3d>
            <a:sp3d extrusionH="57150" contourW="12700">
              <a:bevelT w="38100" h="38100"/>
            </a:sp3d>
          </a:bodyPr>
          <a:lstStyle/>
          <a:p>
            <a:r>
              <a:rPr lang="en-US" sz="9600" dirty="0" smtClean="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rPr>
              <a:t>:</a:t>
            </a:r>
            <a:endParaRPr lang="en-US" sz="9600" dirty="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endParaRPr>
          </a:p>
        </p:txBody>
      </p:sp>
      <p:sp>
        <p:nvSpPr>
          <p:cNvPr id="127" name="5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59</a:t>
            </a:r>
          </a:p>
        </p:txBody>
      </p:sp>
      <p:sp>
        <p:nvSpPr>
          <p:cNvPr id="128" name="5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58</a:t>
            </a:r>
          </a:p>
        </p:txBody>
      </p:sp>
      <p:sp>
        <p:nvSpPr>
          <p:cNvPr id="129" name="5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57</a:t>
            </a:r>
          </a:p>
        </p:txBody>
      </p:sp>
      <p:sp>
        <p:nvSpPr>
          <p:cNvPr id="130" name="5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56</a:t>
            </a:r>
          </a:p>
        </p:txBody>
      </p:sp>
      <p:sp>
        <p:nvSpPr>
          <p:cNvPr id="131" name="5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55</a:t>
            </a:r>
          </a:p>
        </p:txBody>
      </p:sp>
      <p:sp>
        <p:nvSpPr>
          <p:cNvPr id="132" name="5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54</a:t>
            </a:r>
          </a:p>
        </p:txBody>
      </p:sp>
      <p:sp>
        <p:nvSpPr>
          <p:cNvPr id="133" name="5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53</a:t>
            </a:r>
          </a:p>
        </p:txBody>
      </p:sp>
      <p:sp>
        <p:nvSpPr>
          <p:cNvPr id="134" name="5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52</a:t>
            </a:r>
          </a:p>
        </p:txBody>
      </p:sp>
      <p:sp>
        <p:nvSpPr>
          <p:cNvPr id="135" name="5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51</a:t>
            </a:r>
          </a:p>
        </p:txBody>
      </p:sp>
      <p:sp>
        <p:nvSpPr>
          <p:cNvPr id="136" name="5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50</a:t>
            </a:r>
          </a:p>
        </p:txBody>
      </p:sp>
      <p:sp>
        <p:nvSpPr>
          <p:cNvPr id="137" name="4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49</a:t>
            </a:r>
          </a:p>
        </p:txBody>
      </p:sp>
      <p:sp>
        <p:nvSpPr>
          <p:cNvPr id="138" name="4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48</a:t>
            </a:r>
          </a:p>
        </p:txBody>
      </p:sp>
      <p:sp>
        <p:nvSpPr>
          <p:cNvPr id="139" name="4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47</a:t>
            </a:r>
          </a:p>
        </p:txBody>
      </p:sp>
      <p:sp>
        <p:nvSpPr>
          <p:cNvPr id="140" name="4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46</a:t>
            </a:r>
          </a:p>
        </p:txBody>
      </p:sp>
      <p:sp>
        <p:nvSpPr>
          <p:cNvPr id="141" name="4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45</a:t>
            </a:r>
          </a:p>
        </p:txBody>
      </p:sp>
      <p:sp>
        <p:nvSpPr>
          <p:cNvPr id="142" name="4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44</a:t>
            </a:r>
          </a:p>
        </p:txBody>
      </p:sp>
      <p:sp>
        <p:nvSpPr>
          <p:cNvPr id="143" name="4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43</a:t>
            </a:r>
          </a:p>
        </p:txBody>
      </p:sp>
      <p:sp>
        <p:nvSpPr>
          <p:cNvPr id="144" name="4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42</a:t>
            </a:r>
          </a:p>
        </p:txBody>
      </p:sp>
      <p:sp>
        <p:nvSpPr>
          <p:cNvPr id="145" name="4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41</a:t>
            </a:r>
          </a:p>
        </p:txBody>
      </p:sp>
      <p:sp>
        <p:nvSpPr>
          <p:cNvPr id="146" name="4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40</a:t>
            </a:r>
          </a:p>
        </p:txBody>
      </p:sp>
      <p:sp>
        <p:nvSpPr>
          <p:cNvPr id="147" name="3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39</a:t>
            </a:r>
          </a:p>
        </p:txBody>
      </p:sp>
      <p:sp>
        <p:nvSpPr>
          <p:cNvPr id="148" name="3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38</a:t>
            </a:r>
            <a:endParaRPr lang="en-US" sz="13800" b="1" dirty="0">
              <a:ln w="28575">
                <a:solidFill>
                  <a:srgbClr val="92D050"/>
                </a:solidFill>
              </a:ln>
              <a:solidFill>
                <a:schemeClr val="bg1"/>
              </a:solidFill>
              <a:effectLst/>
              <a:latin typeface="Verdana" pitchFamily="34" charset="0"/>
            </a:endParaRPr>
          </a:p>
        </p:txBody>
      </p:sp>
      <p:sp>
        <p:nvSpPr>
          <p:cNvPr id="149" name="3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37</a:t>
            </a:r>
          </a:p>
        </p:txBody>
      </p:sp>
      <p:sp>
        <p:nvSpPr>
          <p:cNvPr id="150" name="3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36</a:t>
            </a:r>
          </a:p>
        </p:txBody>
      </p:sp>
      <p:sp>
        <p:nvSpPr>
          <p:cNvPr id="151" name="3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35</a:t>
            </a:r>
          </a:p>
        </p:txBody>
      </p:sp>
      <p:sp>
        <p:nvSpPr>
          <p:cNvPr id="152" name="3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34</a:t>
            </a:r>
          </a:p>
        </p:txBody>
      </p:sp>
      <p:sp>
        <p:nvSpPr>
          <p:cNvPr id="153" name="3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33</a:t>
            </a:r>
          </a:p>
        </p:txBody>
      </p:sp>
      <p:sp>
        <p:nvSpPr>
          <p:cNvPr id="154" name="3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32</a:t>
            </a:r>
          </a:p>
        </p:txBody>
      </p:sp>
      <p:sp>
        <p:nvSpPr>
          <p:cNvPr id="155" name="3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31</a:t>
            </a:r>
          </a:p>
        </p:txBody>
      </p:sp>
      <p:sp>
        <p:nvSpPr>
          <p:cNvPr id="156" name="3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30</a:t>
            </a:r>
          </a:p>
        </p:txBody>
      </p:sp>
      <p:sp>
        <p:nvSpPr>
          <p:cNvPr id="157" name="2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29</a:t>
            </a:r>
          </a:p>
        </p:txBody>
      </p:sp>
      <p:sp>
        <p:nvSpPr>
          <p:cNvPr id="158" name="2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28</a:t>
            </a:r>
          </a:p>
        </p:txBody>
      </p:sp>
      <p:sp>
        <p:nvSpPr>
          <p:cNvPr id="159" name="2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27</a:t>
            </a:r>
          </a:p>
        </p:txBody>
      </p:sp>
      <p:sp>
        <p:nvSpPr>
          <p:cNvPr id="160" name="2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26</a:t>
            </a:r>
          </a:p>
        </p:txBody>
      </p:sp>
      <p:sp>
        <p:nvSpPr>
          <p:cNvPr id="161" name="2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25</a:t>
            </a:r>
          </a:p>
        </p:txBody>
      </p:sp>
      <p:sp>
        <p:nvSpPr>
          <p:cNvPr id="162" name="2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24</a:t>
            </a:r>
          </a:p>
        </p:txBody>
      </p:sp>
      <p:sp>
        <p:nvSpPr>
          <p:cNvPr id="163" name="2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23</a:t>
            </a:r>
          </a:p>
        </p:txBody>
      </p:sp>
      <p:sp>
        <p:nvSpPr>
          <p:cNvPr id="164" name="2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22</a:t>
            </a:r>
          </a:p>
        </p:txBody>
      </p:sp>
      <p:sp>
        <p:nvSpPr>
          <p:cNvPr id="165" name="2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21</a:t>
            </a:r>
          </a:p>
        </p:txBody>
      </p:sp>
      <p:sp>
        <p:nvSpPr>
          <p:cNvPr id="166" name="2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20</a:t>
            </a:r>
          </a:p>
        </p:txBody>
      </p:sp>
      <p:sp>
        <p:nvSpPr>
          <p:cNvPr id="167" name="1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19</a:t>
            </a:r>
          </a:p>
        </p:txBody>
      </p:sp>
      <p:sp>
        <p:nvSpPr>
          <p:cNvPr id="168" name="1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18</a:t>
            </a:r>
          </a:p>
        </p:txBody>
      </p:sp>
      <p:sp>
        <p:nvSpPr>
          <p:cNvPr id="169" name="1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17</a:t>
            </a:r>
          </a:p>
        </p:txBody>
      </p:sp>
      <p:sp>
        <p:nvSpPr>
          <p:cNvPr id="170" name="1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16</a:t>
            </a:r>
          </a:p>
        </p:txBody>
      </p:sp>
      <p:sp>
        <p:nvSpPr>
          <p:cNvPr id="171" name="1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15</a:t>
            </a:r>
          </a:p>
        </p:txBody>
      </p:sp>
      <p:sp>
        <p:nvSpPr>
          <p:cNvPr id="172" name="1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14</a:t>
            </a:r>
            <a:endParaRPr lang="en-US" sz="13800" b="1" dirty="0">
              <a:ln w="28575">
                <a:solidFill>
                  <a:srgbClr val="92D050"/>
                </a:solidFill>
              </a:ln>
              <a:solidFill>
                <a:schemeClr val="bg1"/>
              </a:solidFill>
              <a:effectLst/>
              <a:latin typeface="Verdana" pitchFamily="34" charset="0"/>
            </a:endParaRPr>
          </a:p>
        </p:txBody>
      </p:sp>
      <p:sp>
        <p:nvSpPr>
          <p:cNvPr id="173" name="1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13</a:t>
            </a:r>
          </a:p>
        </p:txBody>
      </p:sp>
      <p:sp>
        <p:nvSpPr>
          <p:cNvPr id="174" name="1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12</a:t>
            </a:r>
          </a:p>
        </p:txBody>
      </p:sp>
      <p:sp>
        <p:nvSpPr>
          <p:cNvPr id="175" name="1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11</a:t>
            </a:r>
          </a:p>
        </p:txBody>
      </p:sp>
      <p:sp>
        <p:nvSpPr>
          <p:cNvPr id="176" name="1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10</a:t>
            </a:r>
          </a:p>
        </p:txBody>
      </p:sp>
      <p:sp>
        <p:nvSpPr>
          <p:cNvPr id="177" name="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09</a:t>
            </a:r>
          </a:p>
        </p:txBody>
      </p:sp>
      <p:sp>
        <p:nvSpPr>
          <p:cNvPr id="178" name="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08</a:t>
            </a:r>
          </a:p>
        </p:txBody>
      </p:sp>
      <p:sp>
        <p:nvSpPr>
          <p:cNvPr id="179" name="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07</a:t>
            </a:r>
          </a:p>
        </p:txBody>
      </p:sp>
      <p:sp>
        <p:nvSpPr>
          <p:cNvPr id="180" name="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06</a:t>
            </a:r>
          </a:p>
        </p:txBody>
      </p:sp>
      <p:sp>
        <p:nvSpPr>
          <p:cNvPr id="181" name="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05</a:t>
            </a:r>
          </a:p>
        </p:txBody>
      </p:sp>
      <p:sp>
        <p:nvSpPr>
          <p:cNvPr id="182" name="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04</a:t>
            </a:r>
          </a:p>
        </p:txBody>
      </p:sp>
      <p:sp>
        <p:nvSpPr>
          <p:cNvPr id="183" name="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03</a:t>
            </a:r>
          </a:p>
        </p:txBody>
      </p:sp>
      <p:sp>
        <p:nvSpPr>
          <p:cNvPr id="184" name="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02</a:t>
            </a:r>
          </a:p>
        </p:txBody>
      </p:sp>
      <p:sp>
        <p:nvSpPr>
          <p:cNvPr id="185" name="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01</a:t>
            </a:r>
          </a:p>
        </p:txBody>
      </p:sp>
      <p:sp>
        <p:nvSpPr>
          <p:cNvPr id="186" name="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00</a:t>
            </a:r>
          </a:p>
        </p:txBody>
      </p:sp>
      <p:sp>
        <p:nvSpPr>
          <p:cNvPr id="65" name="TextBox 64"/>
          <p:cNvSpPr txBox="1"/>
          <p:nvPr/>
        </p:nvSpPr>
        <p:spPr>
          <a:xfrm>
            <a:off x="1568370" y="73223"/>
            <a:ext cx="6464460" cy="307777"/>
          </a:xfrm>
          <a:prstGeom prst="rect">
            <a:avLst/>
          </a:prstGeom>
          <a:noFill/>
        </p:spPr>
        <p:txBody>
          <a:bodyPr wrap="square" rtlCol="0">
            <a:spAutoFit/>
          </a:bodyPr>
          <a:lstStyle/>
          <a:p>
            <a:pPr algn="ctr"/>
            <a:r>
              <a:rPr lang="en-US" sz="1400" dirty="0" smtClean="0">
                <a:solidFill>
                  <a:srgbClr val="FFFF00"/>
                </a:solidFill>
              </a:rPr>
              <a:t>*Note* animated backgrounds may slightly delay slide transitions</a:t>
            </a:r>
            <a:endParaRPr lang="en-US" sz="1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xit" presetSubtype="0" fill="hold" grpId="1" nodeType="withEffect">
                                  <p:stCondLst>
                                    <p:cond delay="1000"/>
                                  </p:stCondLst>
                                  <p:childTnLst>
                                    <p:set>
                                      <p:cBhvr>
                                        <p:cTn id="8" dur="1" fill="hold">
                                          <p:stCondLst>
                                            <p:cond delay="0"/>
                                          </p:stCondLst>
                                        </p:cTn>
                                        <p:tgtEl>
                                          <p:spTgt spid="127"/>
                                        </p:tgtEl>
                                        <p:attrNameLst>
                                          <p:attrName>style.visibility</p:attrName>
                                        </p:attrNameLst>
                                      </p:cBhvr>
                                      <p:to>
                                        <p:strVal val="hidden"/>
                                      </p:to>
                                    </p:set>
                                  </p:childTnLst>
                                </p:cTn>
                              </p:par>
                              <p:par>
                                <p:cTn id="9" presetID="1" presetClass="entr" presetSubtype="0" fill="hold" grpId="0" nodeType="withEffect">
                                  <p:stCondLst>
                                    <p:cond delay="100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xit" presetSubtype="0" fill="hold" grpId="1" nodeType="withEffect">
                                  <p:stCondLst>
                                    <p:cond delay="2000"/>
                                  </p:stCondLst>
                                  <p:childTnLst>
                                    <p:set>
                                      <p:cBhvr>
                                        <p:cTn id="12" dur="1" fill="hold">
                                          <p:stCondLst>
                                            <p:cond delay="0"/>
                                          </p:stCondLst>
                                        </p:cTn>
                                        <p:tgtEl>
                                          <p:spTgt spid="128"/>
                                        </p:tgtEl>
                                        <p:attrNameLst>
                                          <p:attrName>style.visibility</p:attrName>
                                        </p:attrNameLst>
                                      </p:cBhvr>
                                      <p:to>
                                        <p:strVal val="hidden"/>
                                      </p:to>
                                    </p:set>
                                  </p:childTnLst>
                                </p:cTn>
                              </p:par>
                              <p:par>
                                <p:cTn id="13" presetID="1" presetClass="entr" presetSubtype="0" fill="hold" grpId="0" nodeType="withEffect">
                                  <p:stCondLst>
                                    <p:cond delay="2000"/>
                                  </p:stCondLst>
                                  <p:childTnLst>
                                    <p:set>
                                      <p:cBhvr>
                                        <p:cTn id="14" dur="1" fill="hold">
                                          <p:stCondLst>
                                            <p:cond delay="0"/>
                                          </p:stCondLst>
                                        </p:cTn>
                                        <p:tgtEl>
                                          <p:spTgt spid="129"/>
                                        </p:tgtEl>
                                        <p:attrNameLst>
                                          <p:attrName>style.visibility</p:attrName>
                                        </p:attrNameLst>
                                      </p:cBhvr>
                                      <p:to>
                                        <p:strVal val="visible"/>
                                      </p:to>
                                    </p:set>
                                  </p:childTnLst>
                                </p:cTn>
                              </p:par>
                              <p:par>
                                <p:cTn id="15" presetID="1" presetClass="exit" presetSubtype="0" fill="hold" grpId="1" nodeType="withEffect">
                                  <p:stCondLst>
                                    <p:cond delay="3000"/>
                                  </p:stCondLst>
                                  <p:childTnLst>
                                    <p:set>
                                      <p:cBhvr>
                                        <p:cTn id="16" dur="1" fill="hold">
                                          <p:stCondLst>
                                            <p:cond delay="0"/>
                                          </p:stCondLst>
                                        </p:cTn>
                                        <p:tgtEl>
                                          <p:spTgt spid="129"/>
                                        </p:tgtEl>
                                        <p:attrNameLst>
                                          <p:attrName>style.visibility</p:attrName>
                                        </p:attrNameLst>
                                      </p:cBhvr>
                                      <p:to>
                                        <p:strVal val="hidden"/>
                                      </p:to>
                                    </p:set>
                                  </p:childTnLst>
                                </p:cTn>
                              </p:par>
                              <p:par>
                                <p:cTn id="17" presetID="1" presetClass="entr" presetSubtype="0" fill="hold" grpId="0" nodeType="withEffect">
                                  <p:stCondLst>
                                    <p:cond delay="3000"/>
                                  </p:stCondLst>
                                  <p:childTnLst>
                                    <p:set>
                                      <p:cBhvr>
                                        <p:cTn id="18" dur="1" fill="hold">
                                          <p:stCondLst>
                                            <p:cond delay="0"/>
                                          </p:stCondLst>
                                        </p:cTn>
                                        <p:tgtEl>
                                          <p:spTgt spid="130"/>
                                        </p:tgtEl>
                                        <p:attrNameLst>
                                          <p:attrName>style.visibility</p:attrName>
                                        </p:attrNameLst>
                                      </p:cBhvr>
                                      <p:to>
                                        <p:strVal val="visible"/>
                                      </p:to>
                                    </p:set>
                                  </p:childTnLst>
                                </p:cTn>
                              </p:par>
                              <p:par>
                                <p:cTn id="19" presetID="1" presetClass="exit" presetSubtype="0" fill="hold" grpId="1" nodeType="withEffect">
                                  <p:stCondLst>
                                    <p:cond delay="4000"/>
                                  </p:stCondLst>
                                  <p:childTnLst>
                                    <p:set>
                                      <p:cBhvr>
                                        <p:cTn id="20" dur="1" fill="hold">
                                          <p:stCondLst>
                                            <p:cond delay="0"/>
                                          </p:stCondLst>
                                        </p:cTn>
                                        <p:tgtEl>
                                          <p:spTgt spid="130"/>
                                        </p:tgtEl>
                                        <p:attrNameLst>
                                          <p:attrName>style.visibility</p:attrName>
                                        </p:attrNameLst>
                                      </p:cBhvr>
                                      <p:to>
                                        <p:strVal val="hidden"/>
                                      </p:to>
                                    </p:set>
                                  </p:childTnLst>
                                </p:cTn>
                              </p:par>
                              <p:par>
                                <p:cTn id="21" presetID="1" presetClass="entr" presetSubtype="0" fill="hold" grpId="0" nodeType="withEffect">
                                  <p:stCondLst>
                                    <p:cond delay="4000"/>
                                  </p:stCondLst>
                                  <p:childTnLst>
                                    <p:set>
                                      <p:cBhvr>
                                        <p:cTn id="22" dur="1" fill="hold">
                                          <p:stCondLst>
                                            <p:cond delay="0"/>
                                          </p:stCondLst>
                                        </p:cTn>
                                        <p:tgtEl>
                                          <p:spTgt spid="131"/>
                                        </p:tgtEl>
                                        <p:attrNameLst>
                                          <p:attrName>style.visibility</p:attrName>
                                        </p:attrNameLst>
                                      </p:cBhvr>
                                      <p:to>
                                        <p:strVal val="visible"/>
                                      </p:to>
                                    </p:set>
                                  </p:childTnLst>
                                </p:cTn>
                              </p:par>
                              <p:par>
                                <p:cTn id="23" presetID="1" presetClass="exit" presetSubtype="0" fill="hold" grpId="1" nodeType="withEffect">
                                  <p:stCondLst>
                                    <p:cond delay="5000"/>
                                  </p:stCondLst>
                                  <p:childTnLst>
                                    <p:set>
                                      <p:cBhvr>
                                        <p:cTn id="24" dur="1" fill="hold">
                                          <p:stCondLst>
                                            <p:cond delay="0"/>
                                          </p:stCondLst>
                                        </p:cTn>
                                        <p:tgtEl>
                                          <p:spTgt spid="131"/>
                                        </p:tgtEl>
                                        <p:attrNameLst>
                                          <p:attrName>style.visibility</p:attrName>
                                        </p:attrNameLst>
                                      </p:cBhvr>
                                      <p:to>
                                        <p:strVal val="hidden"/>
                                      </p:to>
                                    </p:set>
                                  </p:childTnLst>
                                </p:cTn>
                              </p:par>
                              <p:par>
                                <p:cTn id="25" presetID="1" presetClass="entr" presetSubtype="0" fill="hold" grpId="0" nodeType="withEffect">
                                  <p:stCondLst>
                                    <p:cond delay="5000"/>
                                  </p:stCondLst>
                                  <p:childTnLst>
                                    <p:set>
                                      <p:cBhvr>
                                        <p:cTn id="26" dur="1" fill="hold">
                                          <p:stCondLst>
                                            <p:cond delay="0"/>
                                          </p:stCondLst>
                                        </p:cTn>
                                        <p:tgtEl>
                                          <p:spTgt spid="132"/>
                                        </p:tgtEl>
                                        <p:attrNameLst>
                                          <p:attrName>style.visibility</p:attrName>
                                        </p:attrNameLst>
                                      </p:cBhvr>
                                      <p:to>
                                        <p:strVal val="visible"/>
                                      </p:to>
                                    </p:set>
                                  </p:childTnLst>
                                </p:cTn>
                              </p:par>
                              <p:par>
                                <p:cTn id="27" presetID="1" presetClass="exit" presetSubtype="0" fill="hold" grpId="1" nodeType="withEffect">
                                  <p:stCondLst>
                                    <p:cond delay="6000"/>
                                  </p:stCondLst>
                                  <p:childTnLst>
                                    <p:set>
                                      <p:cBhvr>
                                        <p:cTn id="28" dur="1" fill="hold">
                                          <p:stCondLst>
                                            <p:cond delay="0"/>
                                          </p:stCondLst>
                                        </p:cTn>
                                        <p:tgtEl>
                                          <p:spTgt spid="132"/>
                                        </p:tgtEl>
                                        <p:attrNameLst>
                                          <p:attrName>style.visibility</p:attrName>
                                        </p:attrNameLst>
                                      </p:cBhvr>
                                      <p:to>
                                        <p:strVal val="hidden"/>
                                      </p:to>
                                    </p:set>
                                  </p:childTnLst>
                                </p:cTn>
                              </p:par>
                              <p:par>
                                <p:cTn id="29" presetID="1" presetClass="entr" presetSubtype="0" fill="hold" grpId="0" nodeType="withEffect">
                                  <p:stCondLst>
                                    <p:cond delay="6000"/>
                                  </p:stCondLst>
                                  <p:childTnLst>
                                    <p:set>
                                      <p:cBhvr>
                                        <p:cTn id="30" dur="1" fill="hold">
                                          <p:stCondLst>
                                            <p:cond delay="0"/>
                                          </p:stCondLst>
                                        </p:cTn>
                                        <p:tgtEl>
                                          <p:spTgt spid="133"/>
                                        </p:tgtEl>
                                        <p:attrNameLst>
                                          <p:attrName>style.visibility</p:attrName>
                                        </p:attrNameLst>
                                      </p:cBhvr>
                                      <p:to>
                                        <p:strVal val="visible"/>
                                      </p:to>
                                    </p:set>
                                  </p:childTnLst>
                                </p:cTn>
                              </p:par>
                              <p:par>
                                <p:cTn id="31" presetID="1" presetClass="exit" presetSubtype="0" fill="hold" grpId="1" nodeType="withEffect">
                                  <p:stCondLst>
                                    <p:cond delay="7000"/>
                                  </p:stCondLst>
                                  <p:childTnLst>
                                    <p:set>
                                      <p:cBhvr>
                                        <p:cTn id="32" dur="1" fill="hold">
                                          <p:stCondLst>
                                            <p:cond delay="0"/>
                                          </p:stCondLst>
                                        </p:cTn>
                                        <p:tgtEl>
                                          <p:spTgt spid="133"/>
                                        </p:tgtEl>
                                        <p:attrNameLst>
                                          <p:attrName>style.visibility</p:attrName>
                                        </p:attrNameLst>
                                      </p:cBhvr>
                                      <p:to>
                                        <p:strVal val="hidden"/>
                                      </p:to>
                                    </p:set>
                                  </p:childTnLst>
                                </p:cTn>
                              </p:par>
                              <p:par>
                                <p:cTn id="33" presetID="1" presetClass="entr" presetSubtype="0" fill="hold" grpId="0" nodeType="withEffect">
                                  <p:stCondLst>
                                    <p:cond delay="7000"/>
                                  </p:stCondLst>
                                  <p:childTnLst>
                                    <p:set>
                                      <p:cBhvr>
                                        <p:cTn id="34" dur="1" fill="hold">
                                          <p:stCondLst>
                                            <p:cond delay="0"/>
                                          </p:stCondLst>
                                        </p:cTn>
                                        <p:tgtEl>
                                          <p:spTgt spid="134"/>
                                        </p:tgtEl>
                                        <p:attrNameLst>
                                          <p:attrName>style.visibility</p:attrName>
                                        </p:attrNameLst>
                                      </p:cBhvr>
                                      <p:to>
                                        <p:strVal val="visible"/>
                                      </p:to>
                                    </p:set>
                                  </p:childTnLst>
                                </p:cTn>
                              </p:par>
                              <p:par>
                                <p:cTn id="35" presetID="1" presetClass="exit" presetSubtype="0" fill="hold" grpId="1" nodeType="withEffect">
                                  <p:stCondLst>
                                    <p:cond delay="8000"/>
                                  </p:stCondLst>
                                  <p:childTnLst>
                                    <p:set>
                                      <p:cBhvr>
                                        <p:cTn id="36" dur="1" fill="hold">
                                          <p:stCondLst>
                                            <p:cond delay="0"/>
                                          </p:stCondLst>
                                        </p:cTn>
                                        <p:tgtEl>
                                          <p:spTgt spid="134"/>
                                        </p:tgtEl>
                                        <p:attrNameLst>
                                          <p:attrName>style.visibility</p:attrName>
                                        </p:attrNameLst>
                                      </p:cBhvr>
                                      <p:to>
                                        <p:strVal val="hidden"/>
                                      </p:to>
                                    </p:set>
                                  </p:childTnLst>
                                </p:cTn>
                              </p:par>
                              <p:par>
                                <p:cTn id="37" presetID="1" presetClass="entr" presetSubtype="0" fill="hold" grpId="0" nodeType="withEffect">
                                  <p:stCondLst>
                                    <p:cond delay="8000"/>
                                  </p:stCondLst>
                                  <p:childTnLst>
                                    <p:set>
                                      <p:cBhvr>
                                        <p:cTn id="38" dur="1" fill="hold">
                                          <p:stCondLst>
                                            <p:cond delay="0"/>
                                          </p:stCondLst>
                                        </p:cTn>
                                        <p:tgtEl>
                                          <p:spTgt spid="135"/>
                                        </p:tgtEl>
                                        <p:attrNameLst>
                                          <p:attrName>style.visibility</p:attrName>
                                        </p:attrNameLst>
                                      </p:cBhvr>
                                      <p:to>
                                        <p:strVal val="visible"/>
                                      </p:to>
                                    </p:set>
                                  </p:childTnLst>
                                </p:cTn>
                              </p:par>
                              <p:par>
                                <p:cTn id="39" presetID="1" presetClass="exit" presetSubtype="0" fill="hold" grpId="1" nodeType="withEffect">
                                  <p:stCondLst>
                                    <p:cond delay="9000"/>
                                  </p:stCondLst>
                                  <p:childTnLst>
                                    <p:set>
                                      <p:cBhvr>
                                        <p:cTn id="40" dur="1" fill="hold">
                                          <p:stCondLst>
                                            <p:cond delay="0"/>
                                          </p:stCondLst>
                                        </p:cTn>
                                        <p:tgtEl>
                                          <p:spTgt spid="135"/>
                                        </p:tgtEl>
                                        <p:attrNameLst>
                                          <p:attrName>style.visibility</p:attrName>
                                        </p:attrNameLst>
                                      </p:cBhvr>
                                      <p:to>
                                        <p:strVal val="hidden"/>
                                      </p:to>
                                    </p:set>
                                  </p:childTnLst>
                                </p:cTn>
                              </p:par>
                              <p:par>
                                <p:cTn id="41" presetID="1" presetClass="entr" presetSubtype="0" fill="hold" grpId="0" nodeType="withEffect">
                                  <p:stCondLst>
                                    <p:cond delay="9000"/>
                                  </p:stCondLst>
                                  <p:childTnLst>
                                    <p:set>
                                      <p:cBhvr>
                                        <p:cTn id="42" dur="1" fill="hold">
                                          <p:stCondLst>
                                            <p:cond delay="0"/>
                                          </p:stCondLst>
                                        </p:cTn>
                                        <p:tgtEl>
                                          <p:spTgt spid="136"/>
                                        </p:tgtEl>
                                        <p:attrNameLst>
                                          <p:attrName>style.visibility</p:attrName>
                                        </p:attrNameLst>
                                      </p:cBhvr>
                                      <p:to>
                                        <p:strVal val="visible"/>
                                      </p:to>
                                    </p:set>
                                  </p:childTnLst>
                                </p:cTn>
                              </p:par>
                              <p:par>
                                <p:cTn id="43" presetID="1" presetClass="exit" presetSubtype="0" fill="hold" grpId="1" nodeType="withEffect">
                                  <p:stCondLst>
                                    <p:cond delay="10000"/>
                                  </p:stCondLst>
                                  <p:childTnLst>
                                    <p:set>
                                      <p:cBhvr>
                                        <p:cTn id="44" dur="1" fill="hold">
                                          <p:stCondLst>
                                            <p:cond delay="0"/>
                                          </p:stCondLst>
                                        </p:cTn>
                                        <p:tgtEl>
                                          <p:spTgt spid="136"/>
                                        </p:tgtEl>
                                        <p:attrNameLst>
                                          <p:attrName>style.visibility</p:attrName>
                                        </p:attrNameLst>
                                      </p:cBhvr>
                                      <p:to>
                                        <p:strVal val="hidden"/>
                                      </p:to>
                                    </p:set>
                                  </p:childTnLst>
                                </p:cTn>
                              </p:par>
                              <p:par>
                                <p:cTn id="45" presetID="1" presetClass="entr" presetSubtype="0" fill="hold" grpId="0" nodeType="withEffect">
                                  <p:stCondLst>
                                    <p:cond delay="10000"/>
                                  </p:stCondLst>
                                  <p:childTnLst>
                                    <p:set>
                                      <p:cBhvr>
                                        <p:cTn id="46" dur="1" fill="hold">
                                          <p:stCondLst>
                                            <p:cond delay="0"/>
                                          </p:stCondLst>
                                        </p:cTn>
                                        <p:tgtEl>
                                          <p:spTgt spid="137"/>
                                        </p:tgtEl>
                                        <p:attrNameLst>
                                          <p:attrName>style.visibility</p:attrName>
                                        </p:attrNameLst>
                                      </p:cBhvr>
                                      <p:to>
                                        <p:strVal val="visible"/>
                                      </p:to>
                                    </p:set>
                                  </p:childTnLst>
                                </p:cTn>
                              </p:par>
                              <p:par>
                                <p:cTn id="47" presetID="1" presetClass="exit" presetSubtype="0" fill="hold" grpId="1" nodeType="withEffect">
                                  <p:stCondLst>
                                    <p:cond delay="11000"/>
                                  </p:stCondLst>
                                  <p:childTnLst>
                                    <p:set>
                                      <p:cBhvr>
                                        <p:cTn id="48" dur="1" fill="hold">
                                          <p:stCondLst>
                                            <p:cond delay="0"/>
                                          </p:stCondLst>
                                        </p:cTn>
                                        <p:tgtEl>
                                          <p:spTgt spid="137"/>
                                        </p:tgtEl>
                                        <p:attrNameLst>
                                          <p:attrName>style.visibility</p:attrName>
                                        </p:attrNameLst>
                                      </p:cBhvr>
                                      <p:to>
                                        <p:strVal val="hidden"/>
                                      </p:to>
                                    </p:set>
                                  </p:childTnLst>
                                </p:cTn>
                              </p:par>
                              <p:par>
                                <p:cTn id="49" presetID="1" presetClass="entr" presetSubtype="0" fill="hold" grpId="0" nodeType="withEffect">
                                  <p:stCondLst>
                                    <p:cond delay="11000"/>
                                  </p:stCondLst>
                                  <p:childTnLst>
                                    <p:set>
                                      <p:cBhvr>
                                        <p:cTn id="50" dur="1" fill="hold">
                                          <p:stCondLst>
                                            <p:cond delay="0"/>
                                          </p:stCondLst>
                                        </p:cTn>
                                        <p:tgtEl>
                                          <p:spTgt spid="138"/>
                                        </p:tgtEl>
                                        <p:attrNameLst>
                                          <p:attrName>style.visibility</p:attrName>
                                        </p:attrNameLst>
                                      </p:cBhvr>
                                      <p:to>
                                        <p:strVal val="visible"/>
                                      </p:to>
                                    </p:set>
                                  </p:childTnLst>
                                </p:cTn>
                              </p:par>
                              <p:par>
                                <p:cTn id="51" presetID="1" presetClass="exit" presetSubtype="0" fill="hold" grpId="1" nodeType="withEffect">
                                  <p:stCondLst>
                                    <p:cond delay="12000"/>
                                  </p:stCondLst>
                                  <p:childTnLst>
                                    <p:set>
                                      <p:cBhvr>
                                        <p:cTn id="52" dur="1" fill="hold">
                                          <p:stCondLst>
                                            <p:cond delay="0"/>
                                          </p:stCondLst>
                                        </p:cTn>
                                        <p:tgtEl>
                                          <p:spTgt spid="138"/>
                                        </p:tgtEl>
                                        <p:attrNameLst>
                                          <p:attrName>style.visibility</p:attrName>
                                        </p:attrNameLst>
                                      </p:cBhvr>
                                      <p:to>
                                        <p:strVal val="hidden"/>
                                      </p:to>
                                    </p:set>
                                  </p:childTnLst>
                                </p:cTn>
                              </p:par>
                              <p:par>
                                <p:cTn id="53" presetID="1" presetClass="entr" presetSubtype="0" fill="hold" grpId="0" nodeType="withEffect">
                                  <p:stCondLst>
                                    <p:cond delay="12000"/>
                                  </p:stCondLst>
                                  <p:childTnLst>
                                    <p:set>
                                      <p:cBhvr>
                                        <p:cTn id="54" dur="1" fill="hold">
                                          <p:stCondLst>
                                            <p:cond delay="0"/>
                                          </p:stCondLst>
                                        </p:cTn>
                                        <p:tgtEl>
                                          <p:spTgt spid="139"/>
                                        </p:tgtEl>
                                        <p:attrNameLst>
                                          <p:attrName>style.visibility</p:attrName>
                                        </p:attrNameLst>
                                      </p:cBhvr>
                                      <p:to>
                                        <p:strVal val="visible"/>
                                      </p:to>
                                    </p:set>
                                  </p:childTnLst>
                                </p:cTn>
                              </p:par>
                              <p:par>
                                <p:cTn id="55" presetID="1" presetClass="exit" presetSubtype="0" fill="hold" grpId="1" nodeType="withEffect">
                                  <p:stCondLst>
                                    <p:cond delay="13000"/>
                                  </p:stCondLst>
                                  <p:childTnLst>
                                    <p:set>
                                      <p:cBhvr>
                                        <p:cTn id="56" dur="1" fill="hold">
                                          <p:stCondLst>
                                            <p:cond delay="0"/>
                                          </p:stCondLst>
                                        </p:cTn>
                                        <p:tgtEl>
                                          <p:spTgt spid="139"/>
                                        </p:tgtEl>
                                        <p:attrNameLst>
                                          <p:attrName>style.visibility</p:attrName>
                                        </p:attrNameLst>
                                      </p:cBhvr>
                                      <p:to>
                                        <p:strVal val="hidden"/>
                                      </p:to>
                                    </p:set>
                                  </p:childTnLst>
                                </p:cTn>
                              </p:par>
                              <p:par>
                                <p:cTn id="57" presetID="1" presetClass="entr" presetSubtype="0" fill="hold" grpId="0" nodeType="withEffect">
                                  <p:stCondLst>
                                    <p:cond delay="13000"/>
                                  </p:stCondLst>
                                  <p:childTnLst>
                                    <p:set>
                                      <p:cBhvr>
                                        <p:cTn id="58" dur="1" fill="hold">
                                          <p:stCondLst>
                                            <p:cond delay="0"/>
                                          </p:stCondLst>
                                        </p:cTn>
                                        <p:tgtEl>
                                          <p:spTgt spid="140"/>
                                        </p:tgtEl>
                                        <p:attrNameLst>
                                          <p:attrName>style.visibility</p:attrName>
                                        </p:attrNameLst>
                                      </p:cBhvr>
                                      <p:to>
                                        <p:strVal val="visible"/>
                                      </p:to>
                                    </p:set>
                                  </p:childTnLst>
                                </p:cTn>
                              </p:par>
                              <p:par>
                                <p:cTn id="59" presetID="1" presetClass="exit" presetSubtype="0" fill="hold" grpId="1" nodeType="withEffect">
                                  <p:stCondLst>
                                    <p:cond delay="14000"/>
                                  </p:stCondLst>
                                  <p:childTnLst>
                                    <p:set>
                                      <p:cBhvr>
                                        <p:cTn id="60" dur="1" fill="hold">
                                          <p:stCondLst>
                                            <p:cond delay="0"/>
                                          </p:stCondLst>
                                        </p:cTn>
                                        <p:tgtEl>
                                          <p:spTgt spid="140"/>
                                        </p:tgtEl>
                                        <p:attrNameLst>
                                          <p:attrName>style.visibility</p:attrName>
                                        </p:attrNameLst>
                                      </p:cBhvr>
                                      <p:to>
                                        <p:strVal val="hidden"/>
                                      </p:to>
                                    </p:set>
                                  </p:childTnLst>
                                </p:cTn>
                              </p:par>
                              <p:par>
                                <p:cTn id="61" presetID="1" presetClass="entr" presetSubtype="0" fill="hold" grpId="0" nodeType="withEffect">
                                  <p:stCondLst>
                                    <p:cond delay="14000"/>
                                  </p:stCondLst>
                                  <p:childTnLst>
                                    <p:set>
                                      <p:cBhvr>
                                        <p:cTn id="62" dur="1" fill="hold">
                                          <p:stCondLst>
                                            <p:cond delay="0"/>
                                          </p:stCondLst>
                                        </p:cTn>
                                        <p:tgtEl>
                                          <p:spTgt spid="141"/>
                                        </p:tgtEl>
                                        <p:attrNameLst>
                                          <p:attrName>style.visibility</p:attrName>
                                        </p:attrNameLst>
                                      </p:cBhvr>
                                      <p:to>
                                        <p:strVal val="visible"/>
                                      </p:to>
                                    </p:set>
                                  </p:childTnLst>
                                </p:cTn>
                              </p:par>
                              <p:par>
                                <p:cTn id="63" presetID="1" presetClass="exit" presetSubtype="0" fill="hold" grpId="1" nodeType="withEffect">
                                  <p:stCondLst>
                                    <p:cond delay="15000"/>
                                  </p:stCondLst>
                                  <p:childTnLst>
                                    <p:set>
                                      <p:cBhvr>
                                        <p:cTn id="64" dur="1" fill="hold">
                                          <p:stCondLst>
                                            <p:cond delay="0"/>
                                          </p:stCondLst>
                                        </p:cTn>
                                        <p:tgtEl>
                                          <p:spTgt spid="141"/>
                                        </p:tgtEl>
                                        <p:attrNameLst>
                                          <p:attrName>style.visibility</p:attrName>
                                        </p:attrNameLst>
                                      </p:cBhvr>
                                      <p:to>
                                        <p:strVal val="hidden"/>
                                      </p:to>
                                    </p:set>
                                  </p:childTnLst>
                                </p:cTn>
                              </p:par>
                              <p:par>
                                <p:cTn id="65" presetID="1" presetClass="entr" presetSubtype="0" fill="hold" grpId="0" nodeType="withEffect">
                                  <p:stCondLst>
                                    <p:cond delay="15000"/>
                                  </p:stCondLst>
                                  <p:childTnLst>
                                    <p:set>
                                      <p:cBhvr>
                                        <p:cTn id="66" dur="1" fill="hold">
                                          <p:stCondLst>
                                            <p:cond delay="0"/>
                                          </p:stCondLst>
                                        </p:cTn>
                                        <p:tgtEl>
                                          <p:spTgt spid="142"/>
                                        </p:tgtEl>
                                        <p:attrNameLst>
                                          <p:attrName>style.visibility</p:attrName>
                                        </p:attrNameLst>
                                      </p:cBhvr>
                                      <p:to>
                                        <p:strVal val="visible"/>
                                      </p:to>
                                    </p:set>
                                  </p:childTnLst>
                                </p:cTn>
                              </p:par>
                              <p:par>
                                <p:cTn id="67" presetID="1" presetClass="exit" presetSubtype="0" fill="hold" grpId="1" nodeType="withEffect">
                                  <p:stCondLst>
                                    <p:cond delay="16000"/>
                                  </p:stCondLst>
                                  <p:childTnLst>
                                    <p:set>
                                      <p:cBhvr>
                                        <p:cTn id="68" dur="1" fill="hold">
                                          <p:stCondLst>
                                            <p:cond delay="0"/>
                                          </p:stCondLst>
                                        </p:cTn>
                                        <p:tgtEl>
                                          <p:spTgt spid="142"/>
                                        </p:tgtEl>
                                        <p:attrNameLst>
                                          <p:attrName>style.visibility</p:attrName>
                                        </p:attrNameLst>
                                      </p:cBhvr>
                                      <p:to>
                                        <p:strVal val="hidden"/>
                                      </p:to>
                                    </p:set>
                                  </p:childTnLst>
                                </p:cTn>
                              </p:par>
                              <p:par>
                                <p:cTn id="69" presetID="1" presetClass="entr" presetSubtype="0" fill="hold" grpId="0" nodeType="withEffect">
                                  <p:stCondLst>
                                    <p:cond delay="16000"/>
                                  </p:stCondLst>
                                  <p:childTnLst>
                                    <p:set>
                                      <p:cBhvr>
                                        <p:cTn id="70" dur="1" fill="hold">
                                          <p:stCondLst>
                                            <p:cond delay="0"/>
                                          </p:stCondLst>
                                        </p:cTn>
                                        <p:tgtEl>
                                          <p:spTgt spid="143"/>
                                        </p:tgtEl>
                                        <p:attrNameLst>
                                          <p:attrName>style.visibility</p:attrName>
                                        </p:attrNameLst>
                                      </p:cBhvr>
                                      <p:to>
                                        <p:strVal val="visible"/>
                                      </p:to>
                                    </p:set>
                                  </p:childTnLst>
                                </p:cTn>
                              </p:par>
                              <p:par>
                                <p:cTn id="71" presetID="1" presetClass="exit" presetSubtype="0" fill="hold" grpId="1" nodeType="withEffect">
                                  <p:stCondLst>
                                    <p:cond delay="17000"/>
                                  </p:stCondLst>
                                  <p:childTnLst>
                                    <p:set>
                                      <p:cBhvr>
                                        <p:cTn id="72" dur="1" fill="hold">
                                          <p:stCondLst>
                                            <p:cond delay="0"/>
                                          </p:stCondLst>
                                        </p:cTn>
                                        <p:tgtEl>
                                          <p:spTgt spid="143"/>
                                        </p:tgtEl>
                                        <p:attrNameLst>
                                          <p:attrName>style.visibility</p:attrName>
                                        </p:attrNameLst>
                                      </p:cBhvr>
                                      <p:to>
                                        <p:strVal val="hidden"/>
                                      </p:to>
                                    </p:set>
                                  </p:childTnLst>
                                </p:cTn>
                              </p:par>
                              <p:par>
                                <p:cTn id="73" presetID="1" presetClass="entr" presetSubtype="0" fill="hold" grpId="0" nodeType="withEffect">
                                  <p:stCondLst>
                                    <p:cond delay="17000"/>
                                  </p:stCondLst>
                                  <p:childTnLst>
                                    <p:set>
                                      <p:cBhvr>
                                        <p:cTn id="74" dur="1" fill="hold">
                                          <p:stCondLst>
                                            <p:cond delay="0"/>
                                          </p:stCondLst>
                                        </p:cTn>
                                        <p:tgtEl>
                                          <p:spTgt spid="144"/>
                                        </p:tgtEl>
                                        <p:attrNameLst>
                                          <p:attrName>style.visibility</p:attrName>
                                        </p:attrNameLst>
                                      </p:cBhvr>
                                      <p:to>
                                        <p:strVal val="visible"/>
                                      </p:to>
                                    </p:set>
                                  </p:childTnLst>
                                </p:cTn>
                              </p:par>
                              <p:par>
                                <p:cTn id="75" presetID="1" presetClass="exit" presetSubtype="0" fill="hold" grpId="1" nodeType="withEffect">
                                  <p:stCondLst>
                                    <p:cond delay="18000"/>
                                  </p:stCondLst>
                                  <p:childTnLst>
                                    <p:set>
                                      <p:cBhvr>
                                        <p:cTn id="76" dur="1" fill="hold">
                                          <p:stCondLst>
                                            <p:cond delay="0"/>
                                          </p:stCondLst>
                                        </p:cTn>
                                        <p:tgtEl>
                                          <p:spTgt spid="144"/>
                                        </p:tgtEl>
                                        <p:attrNameLst>
                                          <p:attrName>style.visibility</p:attrName>
                                        </p:attrNameLst>
                                      </p:cBhvr>
                                      <p:to>
                                        <p:strVal val="hidden"/>
                                      </p:to>
                                    </p:set>
                                  </p:childTnLst>
                                </p:cTn>
                              </p:par>
                              <p:par>
                                <p:cTn id="77" presetID="1" presetClass="entr" presetSubtype="0" fill="hold" grpId="0" nodeType="withEffect">
                                  <p:stCondLst>
                                    <p:cond delay="18000"/>
                                  </p:stCondLst>
                                  <p:childTnLst>
                                    <p:set>
                                      <p:cBhvr>
                                        <p:cTn id="78" dur="1" fill="hold">
                                          <p:stCondLst>
                                            <p:cond delay="0"/>
                                          </p:stCondLst>
                                        </p:cTn>
                                        <p:tgtEl>
                                          <p:spTgt spid="145"/>
                                        </p:tgtEl>
                                        <p:attrNameLst>
                                          <p:attrName>style.visibility</p:attrName>
                                        </p:attrNameLst>
                                      </p:cBhvr>
                                      <p:to>
                                        <p:strVal val="visible"/>
                                      </p:to>
                                    </p:set>
                                  </p:childTnLst>
                                </p:cTn>
                              </p:par>
                              <p:par>
                                <p:cTn id="79" presetID="1" presetClass="exit" presetSubtype="0" fill="hold" grpId="1" nodeType="withEffect">
                                  <p:stCondLst>
                                    <p:cond delay="19000"/>
                                  </p:stCondLst>
                                  <p:childTnLst>
                                    <p:set>
                                      <p:cBhvr>
                                        <p:cTn id="80" dur="1" fill="hold">
                                          <p:stCondLst>
                                            <p:cond delay="0"/>
                                          </p:stCondLst>
                                        </p:cTn>
                                        <p:tgtEl>
                                          <p:spTgt spid="145"/>
                                        </p:tgtEl>
                                        <p:attrNameLst>
                                          <p:attrName>style.visibility</p:attrName>
                                        </p:attrNameLst>
                                      </p:cBhvr>
                                      <p:to>
                                        <p:strVal val="hidden"/>
                                      </p:to>
                                    </p:set>
                                  </p:childTnLst>
                                </p:cTn>
                              </p:par>
                              <p:par>
                                <p:cTn id="81" presetID="1" presetClass="entr" presetSubtype="0" fill="hold" grpId="0" nodeType="withEffect">
                                  <p:stCondLst>
                                    <p:cond delay="19000"/>
                                  </p:stCondLst>
                                  <p:childTnLst>
                                    <p:set>
                                      <p:cBhvr>
                                        <p:cTn id="82" dur="1" fill="hold">
                                          <p:stCondLst>
                                            <p:cond delay="0"/>
                                          </p:stCondLst>
                                        </p:cTn>
                                        <p:tgtEl>
                                          <p:spTgt spid="146"/>
                                        </p:tgtEl>
                                        <p:attrNameLst>
                                          <p:attrName>style.visibility</p:attrName>
                                        </p:attrNameLst>
                                      </p:cBhvr>
                                      <p:to>
                                        <p:strVal val="visible"/>
                                      </p:to>
                                    </p:set>
                                  </p:childTnLst>
                                </p:cTn>
                              </p:par>
                              <p:par>
                                <p:cTn id="83" presetID="1" presetClass="exit" presetSubtype="0" fill="hold" grpId="1" nodeType="withEffect">
                                  <p:stCondLst>
                                    <p:cond delay="20000"/>
                                  </p:stCondLst>
                                  <p:childTnLst>
                                    <p:set>
                                      <p:cBhvr>
                                        <p:cTn id="84" dur="1" fill="hold">
                                          <p:stCondLst>
                                            <p:cond delay="0"/>
                                          </p:stCondLst>
                                        </p:cTn>
                                        <p:tgtEl>
                                          <p:spTgt spid="146"/>
                                        </p:tgtEl>
                                        <p:attrNameLst>
                                          <p:attrName>style.visibility</p:attrName>
                                        </p:attrNameLst>
                                      </p:cBhvr>
                                      <p:to>
                                        <p:strVal val="hidden"/>
                                      </p:to>
                                    </p:set>
                                  </p:childTnLst>
                                </p:cTn>
                              </p:par>
                              <p:par>
                                <p:cTn id="85" presetID="1" presetClass="entr" presetSubtype="0" fill="hold" grpId="0" nodeType="withEffect">
                                  <p:stCondLst>
                                    <p:cond delay="20000"/>
                                  </p:stCondLst>
                                  <p:childTnLst>
                                    <p:set>
                                      <p:cBhvr>
                                        <p:cTn id="86" dur="1" fill="hold">
                                          <p:stCondLst>
                                            <p:cond delay="0"/>
                                          </p:stCondLst>
                                        </p:cTn>
                                        <p:tgtEl>
                                          <p:spTgt spid="147"/>
                                        </p:tgtEl>
                                        <p:attrNameLst>
                                          <p:attrName>style.visibility</p:attrName>
                                        </p:attrNameLst>
                                      </p:cBhvr>
                                      <p:to>
                                        <p:strVal val="visible"/>
                                      </p:to>
                                    </p:set>
                                  </p:childTnLst>
                                </p:cTn>
                              </p:par>
                              <p:par>
                                <p:cTn id="87" presetID="1" presetClass="exit" presetSubtype="0" fill="hold" grpId="1" nodeType="withEffect">
                                  <p:stCondLst>
                                    <p:cond delay="21000"/>
                                  </p:stCondLst>
                                  <p:childTnLst>
                                    <p:set>
                                      <p:cBhvr>
                                        <p:cTn id="88" dur="1" fill="hold">
                                          <p:stCondLst>
                                            <p:cond delay="0"/>
                                          </p:stCondLst>
                                        </p:cTn>
                                        <p:tgtEl>
                                          <p:spTgt spid="147"/>
                                        </p:tgtEl>
                                        <p:attrNameLst>
                                          <p:attrName>style.visibility</p:attrName>
                                        </p:attrNameLst>
                                      </p:cBhvr>
                                      <p:to>
                                        <p:strVal val="hidden"/>
                                      </p:to>
                                    </p:set>
                                  </p:childTnLst>
                                </p:cTn>
                              </p:par>
                              <p:par>
                                <p:cTn id="89" presetID="1" presetClass="entr" presetSubtype="0" fill="hold" grpId="0" nodeType="withEffect">
                                  <p:stCondLst>
                                    <p:cond delay="21000"/>
                                  </p:stCondLst>
                                  <p:childTnLst>
                                    <p:set>
                                      <p:cBhvr>
                                        <p:cTn id="90" dur="1" fill="hold">
                                          <p:stCondLst>
                                            <p:cond delay="0"/>
                                          </p:stCondLst>
                                        </p:cTn>
                                        <p:tgtEl>
                                          <p:spTgt spid="148"/>
                                        </p:tgtEl>
                                        <p:attrNameLst>
                                          <p:attrName>style.visibility</p:attrName>
                                        </p:attrNameLst>
                                      </p:cBhvr>
                                      <p:to>
                                        <p:strVal val="visible"/>
                                      </p:to>
                                    </p:set>
                                  </p:childTnLst>
                                </p:cTn>
                              </p:par>
                              <p:par>
                                <p:cTn id="91" presetID="1" presetClass="exit" presetSubtype="0" fill="hold" grpId="1" nodeType="withEffect">
                                  <p:stCondLst>
                                    <p:cond delay="22000"/>
                                  </p:stCondLst>
                                  <p:childTnLst>
                                    <p:set>
                                      <p:cBhvr>
                                        <p:cTn id="92" dur="1" fill="hold">
                                          <p:stCondLst>
                                            <p:cond delay="0"/>
                                          </p:stCondLst>
                                        </p:cTn>
                                        <p:tgtEl>
                                          <p:spTgt spid="148"/>
                                        </p:tgtEl>
                                        <p:attrNameLst>
                                          <p:attrName>style.visibility</p:attrName>
                                        </p:attrNameLst>
                                      </p:cBhvr>
                                      <p:to>
                                        <p:strVal val="hidden"/>
                                      </p:to>
                                    </p:set>
                                  </p:childTnLst>
                                </p:cTn>
                              </p:par>
                              <p:par>
                                <p:cTn id="93" presetID="1" presetClass="entr" presetSubtype="0" fill="hold" grpId="0" nodeType="withEffect">
                                  <p:stCondLst>
                                    <p:cond delay="22000"/>
                                  </p:stCondLst>
                                  <p:childTnLst>
                                    <p:set>
                                      <p:cBhvr>
                                        <p:cTn id="94" dur="1" fill="hold">
                                          <p:stCondLst>
                                            <p:cond delay="0"/>
                                          </p:stCondLst>
                                        </p:cTn>
                                        <p:tgtEl>
                                          <p:spTgt spid="149"/>
                                        </p:tgtEl>
                                        <p:attrNameLst>
                                          <p:attrName>style.visibility</p:attrName>
                                        </p:attrNameLst>
                                      </p:cBhvr>
                                      <p:to>
                                        <p:strVal val="visible"/>
                                      </p:to>
                                    </p:set>
                                  </p:childTnLst>
                                </p:cTn>
                              </p:par>
                              <p:par>
                                <p:cTn id="95" presetID="1" presetClass="exit" presetSubtype="0" fill="hold" grpId="1" nodeType="withEffect">
                                  <p:stCondLst>
                                    <p:cond delay="23000"/>
                                  </p:stCondLst>
                                  <p:childTnLst>
                                    <p:set>
                                      <p:cBhvr>
                                        <p:cTn id="96" dur="1" fill="hold">
                                          <p:stCondLst>
                                            <p:cond delay="0"/>
                                          </p:stCondLst>
                                        </p:cTn>
                                        <p:tgtEl>
                                          <p:spTgt spid="149"/>
                                        </p:tgtEl>
                                        <p:attrNameLst>
                                          <p:attrName>style.visibility</p:attrName>
                                        </p:attrNameLst>
                                      </p:cBhvr>
                                      <p:to>
                                        <p:strVal val="hidden"/>
                                      </p:to>
                                    </p:set>
                                  </p:childTnLst>
                                </p:cTn>
                              </p:par>
                              <p:par>
                                <p:cTn id="97" presetID="1" presetClass="entr" presetSubtype="0" fill="hold" grpId="0" nodeType="withEffect">
                                  <p:stCondLst>
                                    <p:cond delay="23000"/>
                                  </p:stCondLst>
                                  <p:childTnLst>
                                    <p:set>
                                      <p:cBhvr>
                                        <p:cTn id="98" dur="1" fill="hold">
                                          <p:stCondLst>
                                            <p:cond delay="0"/>
                                          </p:stCondLst>
                                        </p:cTn>
                                        <p:tgtEl>
                                          <p:spTgt spid="150"/>
                                        </p:tgtEl>
                                        <p:attrNameLst>
                                          <p:attrName>style.visibility</p:attrName>
                                        </p:attrNameLst>
                                      </p:cBhvr>
                                      <p:to>
                                        <p:strVal val="visible"/>
                                      </p:to>
                                    </p:set>
                                  </p:childTnLst>
                                </p:cTn>
                              </p:par>
                              <p:par>
                                <p:cTn id="99" presetID="1" presetClass="exit" presetSubtype="0" fill="hold" grpId="1" nodeType="withEffect">
                                  <p:stCondLst>
                                    <p:cond delay="24000"/>
                                  </p:stCondLst>
                                  <p:childTnLst>
                                    <p:set>
                                      <p:cBhvr>
                                        <p:cTn id="100" dur="1" fill="hold">
                                          <p:stCondLst>
                                            <p:cond delay="0"/>
                                          </p:stCondLst>
                                        </p:cTn>
                                        <p:tgtEl>
                                          <p:spTgt spid="150"/>
                                        </p:tgtEl>
                                        <p:attrNameLst>
                                          <p:attrName>style.visibility</p:attrName>
                                        </p:attrNameLst>
                                      </p:cBhvr>
                                      <p:to>
                                        <p:strVal val="hidden"/>
                                      </p:to>
                                    </p:set>
                                  </p:childTnLst>
                                </p:cTn>
                              </p:par>
                              <p:par>
                                <p:cTn id="101" presetID="1" presetClass="entr" presetSubtype="0" fill="hold" grpId="0" nodeType="withEffect">
                                  <p:stCondLst>
                                    <p:cond delay="24000"/>
                                  </p:stCondLst>
                                  <p:childTnLst>
                                    <p:set>
                                      <p:cBhvr>
                                        <p:cTn id="102" dur="1" fill="hold">
                                          <p:stCondLst>
                                            <p:cond delay="0"/>
                                          </p:stCondLst>
                                        </p:cTn>
                                        <p:tgtEl>
                                          <p:spTgt spid="151"/>
                                        </p:tgtEl>
                                        <p:attrNameLst>
                                          <p:attrName>style.visibility</p:attrName>
                                        </p:attrNameLst>
                                      </p:cBhvr>
                                      <p:to>
                                        <p:strVal val="visible"/>
                                      </p:to>
                                    </p:set>
                                  </p:childTnLst>
                                </p:cTn>
                              </p:par>
                              <p:par>
                                <p:cTn id="103" presetID="1" presetClass="exit" presetSubtype="0" fill="hold" grpId="1" nodeType="withEffect">
                                  <p:stCondLst>
                                    <p:cond delay="25000"/>
                                  </p:stCondLst>
                                  <p:childTnLst>
                                    <p:set>
                                      <p:cBhvr>
                                        <p:cTn id="104" dur="1" fill="hold">
                                          <p:stCondLst>
                                            <p:cond delay="0"/>
                                          </p:stCondLst>
                                        </p:cTn>
                                        <p:tgtEl>
                                          <p:spTgt spid="151"/>
                                        </p:tgtEl>
                                        <p:attrNameLst>
                                          <p:attrName>style.visibility</p:attrName>
                                        </p:attrNameLst>
                                      </p:cBhvr>
                                      <p:to>
                                        <p:strVal val="hidden"/>
                                      </p:to>
                                    </p:set>
                                  </p:childTnLst>
                                </p:cTn>
                              </p:par>
                              <p:par>
                                <p:cTn id="105" presetID="1" presetClass="entr" presetSubtype="0" fill="hold" grpId="0" nodeType="withEffect">
                                  <p:stCondLst>
                                    <p:cond delay="25000"/>
                                  </p:stCondLst>
                                  <p:childTnLst>
                                    <p:set>
                                      <p:cBhvr>
                                        <p:cTn id="106" dur="1" fill="hold">
                                          <p:stCondLst>
                                            <p:cond delay="0"/>
                                          </p:stCondLst>
                                        </p:cTn>
                                        <p:tgtEl>
                                          <p:spTgt spid="152"/>
                                        </p:tgtEl>
                                        <p:attrNameLst>
                                          <p:attrName>style.visibility</p:attrName>
                                        </p:attrNameLst>
                                      </p:cBhvr>
                                      <p:to>
                                        <p:strVal val="visible"/>
                                      </p:to>
                                    </p:set>
                                  </p:childTnLst>
                                </p:cTn>
                              </p:par>
                              <p:par>
                                <p:cTn id="107" presetID="1" presetClass="exit" presetSubtype="0" fill="hold" grpId="1" nodeType="withEffect">
                                  <p:stCondLst>
                                    <p:cond delay="26000"/>
                                  </p:stCondLst>
                                  <p:childTnLst>
                                    <p:set>
                                      <p:cBhvr>
                                        <p:cTn id="108" dur="1" fill="hold">
                                          <p:stCondLst>
                                            <p:cond delay="0"/>
                                          </p:stCondLst>
                                        </p:cTn>
                                        <p:tgtEl>
                                          <p:spTgt spid="152"/>
                                        </p:tgtEl>
                                        <p:attrNameLst>
                                          <p:attrName>style.visibility</p:attrName>
                                        </p:attrNameLst>
                                      </p:cBhvr>
                                      <p:to>
                                        <p:strVal val="hidden"/>
                                      </p:to>
                                    </p:set>
                                  </p:childTnLst>
                                </p:cTn>
                              </p:par>
                              <p:par>
                                <p:cTn id="109" presetID="1" presetClass="entr" presetSubtype="0" fill="hold" grpId="0" nodeType="withEffect">
                                  <p:stCondLst>
                                    <p:cond delay="26000"/>
                                  </p:stCondLst>
                                  <p:childTnLst>
                                    <p:set>
                                      <p:cBhvr>
                                        <p:cTn id="110" dur="1" fill="hold">
                                          <p:stCondLst>
                                            <p:cond delay="0"/>
                                          </p:stCondLst>
                                        </p:cTn>
                                        <p:tgtEl>
                                          <p:spTgt spid="153"/>
                                        </p:tgtEl>
                                        <p:attrNameLst>
                                          <p:attrName>style.visibility</p:attrName>
                                        </p:attrNameLst>
                                      </p:cBhvr>
                                      <p:to>
                                        <p:strVal val="visible"/>
                                      </p:to>
                                    </p:set>
                                  </p:childTnLst>
                                </p:cTn>
                              </p:par>
                              <p:par>
                                <p:cTn id="111" presetID="1" presetClass="exit" presetSubtype="0" fill="hold" grpId="1" nodeType="withEffect">
                                  <p:stCondLst>
                                    <p:cond delay="27000"/>
                                  </p:stCondLst>
                                  <p:childTnLst>
                                    <p:set>
                                      <p:cBhvr>
                                        <p:cTn id="112" dur="1" fill="hold">
                                          <p:stCondLst>
                                            <p:cond delay="0"/>
                                          </p:stCondLst>
                                        </p:cTn>
                                        <p:tgtEl>
                                          <p:spTgt spid="153"/>
                                        </p:tgtEl>
                                        <p:attrNameLst>
                                          <p:attrName>style.visibility</p:attrName>
                                        </p:attrNameLst>
                                      </p:cBhvr>
                                      <p:to>
                                        <p:strVal val="hidden"/>
                                      </p:to>
                                    </p:set>
                                  </p:childTnLst>
                                </p:cTn>
                              </p:par>
                              <p:par>
                                <p:cTn id="113" presetID="1" presetClass="entr" presetSubtype="0" fill="hold" grpId="0" nodeType="withEffect">
                                  <p:stCondLst>
                                    <p:cond delay="27000"/>
                                  </p:stCondLst>
                                  <p:childTnLst>
                                    <p:set>
                                      <p:cBhvr>
                                        <p:cTn id="114" dur="1" fill="hold">
                                          <p:stCondLst>
                                            <p:cond delay="0"/>
                                          </p:stCondLst>
                                        </p:cTn>
                                        <p:tgtEl>
                                          <p:spTgt spid="154"/>
                                        </p:tgtEl>
                                        <p:attrNameLst>
                                          <p:attrName>style.visibility</p:attrName>
                                        </p:attrNameLst>
                                      </p:cBhvr>
                                      <p:to>
                                        <p:strVal val="visible"/>
                                      </p:to>
                                    </p:set>
                                  </p:childTnLst>
                                </p:cTn>
                              </p:par>
                              <p:par>
                                <p:cTn id="115" presetID="1" presetClass="exit" presetSubtype="0" fill="hold" grpId="1" nodeType="withEffect">
                                  <p:stCondLst>
                                    <p:cond delay="28000"/>
                                  </p:stCondLst>
                                  <p:childTnLst>
                                    <p:set>
                                      <p:cBhvr>
                                        <p:cTn id="116" dur="1" fill="hold">
                                          <p:stCondLst>
                                            <p:cond delay="0"/>
                                          </p:stCondLst>
                                        </p:cTn>
                                        <p:tgtEl>
                                          <p:spTgt spid="154"/>
                                        </p:tgtEl>
                                        <p:attrNameLst>
                                          <p:attrName>style.visibility</p:attrName>
                                        </p:attrNameLst>
                                      </p:cBhvr>
                                      <p:to>
                                        <p:strVal val="hidden"/>
                                      </p:to>
                                    </p:set>
                                  </p:childTnLst>
                                </p:cTn>
                              </p:par>
                              <p:par>
                                <p:cTn id="117" presetID="1" presetClass="entr" presetSubtype="0" fill="hold" grpId="0" nodeType="withEffect">
                                  <p:stCondLst>
                                    <p:cond delay="28000"/>
                                  </p:stCondLst>
                                  <p:childTnLst>
                                    <p:set>
                                      <p:cBhvr>
                                        <p:cTn id="118" dur="1" fill="hold">
                                          <p:stCondLst>
                                            <p:cond delay="0"/>
                                          </p:stCondLst>
                                        </p:cTn>
                                        <p:tgtEl>
                                          <p:spTgt spid="155"/>
                                        </p:tgtEl>
                                        <p:attrNameLst>
                                          <p:attrName>style.visibility</p:attrName>
                                        </p:attrNameLst>
                                      </p:cBhvr>
                                      <p:to>
                                        <p:strVal val="visible"/>
                                      </p:to>
                                    </p:set>
                                  </p:childTnLst>
                                </p:cTn>
                              </p:par>
                              <p:par>
                                <p:cTn id="119" presetID="1" presetClass="exit" presetSubtype="0" fill="hold" grpId="1" nodeType="withEffect">
                                  <p:stCondLst>
                                    <p:cond delay="29000"/>
                                  </p:stCondLst>
                                  <p:childTnLst>
                                    <p:set>
                                      <p:cBhvr>
                                        <p:cTn id="120" dur="1" fill="hold">
                                          <p:stCondLst>
                                            <p:cond delay="0"/>
                                          </p:stCondLst>
                                        </p:cTn>
                                        <p:tgtEl>
                                          <p:spTgt spid="155"/>
                                        </p:tgtEl>
                                        <p:attrNameLst>
                                          <p:attrName>style.visibility</p:attrName>
                                        </p:attrNameLst>
                                      </p:cBhvr>
                                      <p:to>
                                        <p:strVal val="hidden"/>
                                      </p:to>
                                    </p:set>
                                  </p:childTnLst>
                                </p:cTn>
                              </p:par>
                              <p:par>
                                <p:cTn id="121" presetID="1" presetClass="entr" presetSubtype="0" fill="hold" grpId="0" nodeType="withEffect">
                                  <p:stCondLst>
                                    <p:cond delay="29000"/>
                                  </p:stCondLst>
                                  <p:childTnLst>
                                    <p:set>
                                      <p:cBhvr>
                                        <p:cTn id="122" dur="1" fill="hold">
                                          <p:stCondLst>
                                            <p:cond delay="0"/>
                                          </p:stCondLst>
                                        </p:cTn>
                                        <p:tgtEl>
                                          <p:spTgt spid="156"/>
                                        </p:tgtEl>
                                        <p:attrNameLst>
                                          <p:attrName>style.visibility</p:attrName>
                                        </p:attrNameLst>
                                      </p:cBhvr>
                                      <p:to>
                                        <p:strVal val="visible"/>
                                      </p:to>
                                    </p:set>
                                  </p:childTnLst>
                                </p:cTn>
                              </p:par>
                              <p:par>
                                <p:cTn id="123" presetID="1" presetClass="exit" presetSubtype="0" fill="hold" grpId="1" nodeType="withEffect">
                                  <p:stCondLst>
                                    <p:cond delay="30000"/>
                                  </p:stCondLst>
                                  <p:childTnLst>
                                    <p:set>
                                      <p:cBhvr>
                                        <p:cTn id="124" dur="1" fill="hold">
                                          <p:stCondLst>
                                            <p:cond delay="0"/>
                                          </p:stCondLst>
                                        </p:cTn>
                                        <p:tgtEl>
                                          <p:spTgt spid="156"/>
                                        </p:tgtEl>
                                        <p:attrNameLst>
                                          <p:attrName>style.visibility</p:attrName>
                                        </p:attrNameLst>
                                      </p:cBhvr>
                                      <p:to>
                                        <p:strVal val="hidden"/>
                                      </p:to>
                                    </p:set>
                                  </p:childTnLst>
                                </p:cTn>
                              </p:par>
                              <p:par>
                                <p:cTn id="125" presetID="1" presetClass="entr" presetSubtype="0" fill="hold" grpId="0" nodeType="withEffect">
                                  <p:stCondLst>
                                    <p:cond delay="30000"/>
                                  </p:stCondLst>
                                  <p:childTnLst>
                                    <p:set>
                                      <p:cBhvr>
                                        <p:cTn id="126" dur="1" fill="hold">
                                          <p:stCondLst>
                                            <p:cond delay="0"/>
                                          </p:stCondLst>
                                        </p:cTn>
                                        <p:tgtEl>
                                          <p:spTgt spid="157"/>
                                        </p:tgtEl>
                                        <p:attrNameLst>
                                          <p:attrName>style.visibility</p:attrName>
                                        </p:attrNameLst>
                                      </p:cBhvr>
                                      <p:to>
                                        <p:strVal val="visible"/>
                                      </p:to>
                                    </p:set>
                                  </p:childTnLst>
                                </p:cTn>
                              </p:par>
                              <p:par>
                                <p:cTn id="127" presetID="1" presetClass="exit" presetSubtype="0" fill="hold" grpId="1" nodeType="withEffect">
                                  <p:stCondLst>
                                    <p:cond delay="31000"/>
                                  </p:stCondLst>
                                  <p:childTnLst>
                                    <p:set>
                                      <p:cBhvr>
                                        <p:cTn id="128" dur="1" fill="hold">
                                          <p:stCondLst>
                                            <p:cond delay="0"/>
                                          </p:stCondLst>
                                        </p:cTn>
                                        <p:tgtEl>
                                          <p:spTgt spid="157"/>
                                        </p:tgtEl>
                                        <p:attrNameLst>
                                          <p:attrName>style.visibility</p:attrName>
                                        </p:attrNameLst>
                                      </p:cBhvr>
                                      <p:to>
                                        <p:strVal val="hidden"/>
                                      </p:to>
                                    </p:set>
                                  </p:childTnLst>
                                </p:cTn>
                              </p:par>
                              <p:par>
                                <p:cTn id="129" presetID="1" presetClass="entr" presetSubtype="0" fill="hold" grpId="0" nodeType="withEffect">
                                  <p:stCondLst>
                                    <p:cond delay="31000"/>
                                  </p:stCondLst>
                                  <p:childTnLst>
                                    <p:set>
                                      <p:cBhvr>
                                        <p:cTn id="130" dur="1" fill="hold">
                                          <p:stCondLst>
                                            <p:cond delay="0"/>
                                          </p:stCondLst>
                                        </p:cTn>
                                        <p:tgtEl>
                                          <p:spTgt spid="158"/>
                                        </p:tgtEl>
                                        <p:attrNameLst>
                                          <p:attrName>style.visibility</p:attrName>
                                        </p:attrNameLst>
                                      </p:cBhvr>
                                      <p:to>
                                        <p:strVal val="visible"/>
                                      </p:to>
                                    </p:set>
                                  </p:childTnLst>
                                </p:cTn>
                              </p:par>
                              <p:par>
                                <p:cTn id="131" presetID="1" presetClass="exit" presetSubtype="0" fill="hold" grpId="1" nodeType="withEffect">
                                  <p:stCondLst>
                                    <p:cond delay="32000"/>
                                  </p:stCondLst>
                                  <p:childTnLst>
                                    <p:set>
                                      <p:cBhvr>
                                        <p:cTn id="132" dur="1" fill="hold">
                                          <p:stCondLst>
                                            <p:cond delay="0"/>
                                          </p:stCondLst>
                                        </p:cTn>
                                        <p:tgtEl>
                                          <p:spTgt spid="158"/>
                                        </p:tgtEl>
                                        <p:attrNameLst>
                                          <p:attrName>style.visibility</p:attrName>
                                        </p:attrNameLst>
                                      </p:cBhvr>
                                      <p:to>
                                        <p:strVal val="hidden"/>
                                      </p:to>
                                    </p:set>
                                  </p:childTnLst>
                                </p:cTn>
                              </p:par>
                              <p:par>
                                <p:cTn id="133" presetID="1" presetClass="entr" presetSubtype="0" fill="hold" grpId="0" nodeType="withEffect">
                                  <p:stCondLst>
                                    <p:cond delay="32000"/>
                                  </p:stCondLst>
                                  <p:childTnLst>
                                    <p:set>
                                      <p:cBhvr>
                                        <p:cTn id="134" dur="1" fill="hold">
                                          <p:stCondLst>
                                            <p:cond delay="0"/>
                                          </p:stCondLst>
                                        </p:cTn>
                                        <p:tgtEl>
                                          <p:spTgt spid="159"/>
                                        </p:tgtEl>
                                        <p:attrNameLst>
                                          <p:attrName>style.visibility</p:attrName>
                                        </p:attrNameLst>
                                      </p:cBhvr>
                                      <p:to>
                                        <p:strVal val="visible"/>
                                      </p:to>
                                    </p:set>
                                  </p:childTnLst>
                                </p:cTn>
                              </p:par>
                              <p:par>
                                <p:cTn id="135" presetID="1" presetClass="exit" presetSubtype="0" fill="hold" grpId="1" nodeType="withEffect">
                                  <p:stCondLst>
                                    <p:cond delay="33000"/>
                                  </p:stCondLst>
                                  <p:childTnLst>
                                    <p:set>
                                      <p:cBhvr>
                                        <p:cTn id="136" dur="1" fill="hold">
                                          <p:stCondLst>
                                            <p:cond delay="0"/>
                                          </p:stCondLst>
                                        </p:cTn>
                                        <p:tgtEl>
                                          <p:spTgt spid="159"/>
                                        </p:tgtEl>
                                        <p:attrNameLst>
                                          <p:attrName>style.visibility</p:attrName>
                                        </p:attrNameLst>
                                      </p:cBhvr>
                                      <p:to>
                                        <p:strVal val="hidden"/>
                                      </p:to>
                                    </p:set>
                                  </p:childTnLst>
                                </p:cTn>
                              </p:par>
                              <p:par>
                                <p:cTn id="137" presetID="1" presetClass="entr" presetSubtype="0" fill="hold" grpId="0" nodeType="withEffect">
                                  <p:stCondLst>
                                    <p:cond delay="33000"/>
                                  </p:stCondLst>
                                  <p:childTnLst>
                                    <p:set>
                                      <p:cBhvr>
                                        <p:cTn id="138" dur="1" fill="hold">
                                          <p:stCondLst>
                                            <p:cond delay="0"/>
                                          </p:stCondLst>
                                        </p:cTn>
                                        <p:tgtEl>
                                          <p:spTgt spid="160"/>
                                        </p:tgtEl>
                                        <p:attrNameLst>
                                          <p:attrName>style.visibility</p:attrName>
                                        </p:attrNameLst>
                                      </p:cBhvr>
                                      <p:to>
                                        <p:strVal val="visible"/>
                                      </p:to>
                                    </p:set>
                                  </p:childTnLst>
                                </p:cTn>
                              </p:par>
                              <p:par>
                                <p:cTn id="139" presetID="1" presetClass="exit" presetSubtype="0" fill="hold" grpId="1" nodeType="withEffect">
                                  <p:stCondLst>
                                    <p:cond delay="34000"/>
                                  </p:stCondLst>
                                  <p:childTnLst>
                                    <p:set>
                                      <p:cBhvr>
                                        <p:cTn id="140" dur="1" fill="hold">
                                          <p:stCondLst>
                                            <p:cond delay="0"/>
                                          </p:stCondLst>
                                        </p:cTn>
                                        <p:tgtEl>
                                          <p:spTgt spid="160"/>
                                        </p:tgtEl>
                                        <p:attrNameLst>
                                          <p:attrName>style.visibility</p:attrName>
                                        </p:attrNameLst>
                                      </p:cBhvr>
                                      <p:to>
                                        <p:strVal val="hidden"/>
                                      </p:to>
                                    </p:set>
                                  </p:childTnLst>
                                </p:cTn>
                              </p:par>
                              <p:par>
                                <p:cTn id="141" presetID="1" presetClass="entr" presetSubtype="0" fill="hold" grpId="0" nodeType="withEffect">
                                  <p:stCondLst>
                                    <p:cond delay="34000"/>
                                  </p:stCondLst>
                                  <p:childTnLst>
                                    <p:set>
                                      <p:cBhvr>
                                        <p:cTn id="142" dur="1" fill="hold">
                                          <p:stCondLst>
                                            <p:cond delay="0"/>
                                          </p:stCondLst>
                                        </p:cTn>
                                        <p:tgtEl>
                                          <p:spTgt spid="161"/>
                                        </p:tgtEl>
                                        <p:attrNameLst>
                                          <p:attrName>style.visibility</p:attrName>
                                        </p:attrNameLst>
                                      </p:cBhvr>
                                      <p:to>
                                        <p:strVal val="visible"/>
                                      </p:to>
                                    </p:set>
                                  </p:childTnLst>
                                </p:cTn>
                              </p:par>
                              <p:par>
                                <p:cTn id="143" presetID="1" presetClass="exit" presetSubtype="0" fill="hold" grpId="1" nodeType="withEffect">
                                  <p:stCondLst>
                                    <p:cond delay="35000"/>
                                  </p:stCondLst>
                                  <p:childTnLst>
                                    <p:set>
                                      <p:cBhvr>
                                        <p:cTn id="144" dur="1" fill="hold">
                                          <p:stCondLst>
                                            <p:cond delay="0"/>
                                          </p:stCondLst>
                                        </p:cTn>
                                        <p:tgtEl>
                                          <p:spTgt spid="161"/>
                                        </p:tgtEl>
                                        <p:attrNameLst>
                                          <p:attrName>style.visibility</p:attrName>
                                        </p:attrNameLst>
                                      </p:cBhvr>
                                      <p:to>
                                        <p:strVal val="hidden"/>
                                      </p:to>
                                    </p:set>
                                  </p:childTnLst>
                                </p:cTn>
                              </p:par>
                              <p:par>
                                <p:cTn id="145" presetID="1" presetClass="entr" presetSubtype="0" fill="hold" grpId="0" nodeType="withEffect">
                                  <p:stCondLst>
                                    <p:cond delay="35000"/>
                                  </p:stCondLst>
                                  <p:childTnLst>
                                    <p:set>
                                      <p:cBhvr>
                                        <p:cTn id="146" dur="1" fill="hold">
                                          <p:stCondLst>
                                            <p:cond delay="0"/>
                                          </p:stCondLst>
                                        </p:cTn>
                                        <p:tgtEl>
                                          <p:spTgt spid="162"/>
                                        </p:tgtEl>
                                        <p:attrNameLst>
                                          <p:attrName>style.visibility</p:attrName>
                                        </p:attrNameLst>
                                      </p:cBhvr>
                                      <p:to>
                                        <p:strVal val="visible"/>
                                      </p:to>
                                    </p:set>
                                  </p:childTnLst>
                                </p:cTn>
                              </p:par>
                              <p:par>
                                <p:cTn id="147" presetID="1" presetClass="exit" presetSubtype="0" fill="hold" grpId="1" nodeType="withEffect">
                                  <p:stCondLst>
                                    <p:cond delay="36000"/>
                                  </p:stCondLst>
                                  <p:childTnLst>
                                    <p:set>
                                      <p:cBhvr>
                                        <p:cTn id="148" dur="1" fill="hold">
                                          <p:stCondLst>
                                            <p:cond delay="0"/>
                                          </p:stCondLst>
                                        </p:cTn>
                                        <p:tgtEl>
                                          <p:spTgt spid="162"/>
                                        </p:tgtEl>
                                        <p:attrNameLst>
                                          <p:attrName>style.visibility</p:attrName>
                                        </p:attrNameLst>
                                      </p:cBhvr>
                                      <p:to>
                                        <p:strVal val="hidden"/>
                                      </p:to>
                                    </p:set>
                                  </p:childTnLst>
                                </p:cTn>
                              </p:par>
                              <p:par>
                                <p:cTn id="149" presetID="1" presetClass="entr" presetSubtype="0" fill="hold" grpId="0" nodeType="withEffect">
                                  <p:stCondLst>
                                    <p:cond delay="36000"/>
                                  </p:stCondLst>
                                  <p:childTnLst>
                                    <p:set>
                                      <p:cBhvr>
                                        <p:cTn id="150" dur="1" fill="hold">
                                          <p:stCondLst>
                                            <p:cond delay="0"/>
                                          </p:stCondLst>
                                        </p:cTn>
                                        <p:tgtEl>
                                          <p:spTgt spid="163"/>
                                        </p:tgtEl>
                                        <p:attrNameLst>
                                          <p:attrName>style.visibility</p:attrName>
                                        </p:attrNameLst>
                                      </p:cBhvr>
                                      <p:to>
                                        <p:strVal val="visible"/>
                                      </p:to>
                                    </p:set>
                                  </p:childTnLst>
                                </p:cTn>
                              </p:par>
                              <p:par>
                                <p:cTn id="151" presetID="1" presetClass="exit" presetSubtype="0" fill="hold" grpId="1" nodeType="withEffect">
                                  <p:stCondLst>
                                    <p:cond delay="37000"/>
                                  </p:stCondLst>
                                  <p:childTnLst>
                                    <p:set>
                                      <p:cBhvr>
                                        <p:cTn id="152" dur="1" fill="hold">
                                          <p:stCondLst>
                                            <p:cond delay="0"/>
                                          </p:stCondLst>
                                        </p:cTn>
                                        <p:tgtEl>
                                          <p:spTgt spid="163"/>
                                        </p:tgtEl>
                                        <p:attrNameLst>
                                          <p:attrName>style.visibility</p:attrName>
                                        </p:attrNameLst>
                                      </p:cBhvr>
                                      <p:to>
                                        <p:strVal val="hidden"/>
                                      </p:to>
                                    </p:set>
                                  </p:childTnLst>
                                </p:cTn>
                              </p:par>
                              <p:par>
                                <p:cTn id="153" presetID="1" presetClass="entr" presetSubtype="0" fill="hold" grpId="0" nodeType="withEffect">
                                  <p:stCondLst>
                                    <p:cond delay="37000"/>
                                  </p:stCondLst>
                                  <p:childTnLst>
                                    <p:set>
                                      <p:cBhvr>
                                        <p:cTn id="154" dur="1" fill="hold">
                                          <p:stCondLst>
                                            <p:cond delay="0"/>
                                          </p:stCondLst>
                                        </p:cTn>
                                        <p:tgtEl>
                                          <p:spTgt spid="164"/>
                                        </p:tgtEl>
                                        <p:attrNameLst>
                                          <p:attrName>style.visibility</p:attrName>
                                        </p:attrNameLst>
                                      </p:cBhvr>
                                      <p:to>
                                        <p:strVal val="visible"/>
                                      </p:to>
                                    </p:set>
                                  </p:childTnLst>
                                </p:cTn>
                              </p:par>
                              <p:par>
                                <p:cTn id="155" presetID="1" presetClass="exit" presetSubtype="0" fill="hold" grpId="1" nodeType="withEffect">
                                  <p:stCondLst>
                                    <p:cond delay="38000"/>
                                  </p:stCondLst>
                                  <p:childTnLst>
                                    <p:set>
                                      <p:cBhvr>
                                        <p:cTn id="156" dur="1" fill="hold">
                                          <p:stCondLst>
                                            <p:cond delay="0"/>
                                          </p:stCondLst>
                                        </p:cTn>
                                        <p:tgtEl>
                                          <p:spTgt spid="164"/>
                                        </p:tgtEl>
                                        <p:attrNameLst>
                                          <p:attrName>style.visibility</p:attrName>
                                        </p:attrNameLst>
                                      </p:cBhvr>
                                      <p:to>
                                        <p:strVal val="hidden"/>
                                      </p:to>
                                    </p:set>
                                  </p:childTnLst>
                                </p:cTn>
                              </p:par>
                              <p:par>
                                <p:cTn id="157" presetID="1" presetClass="entr" presetSubtype="0" fill="hold" grpId="0" nodeType="withEffect">
                                  <p:stCondLst>
                                    <p:cond delay="38000"/>
                                  </p:stCondLst>
                                  <p:childTnLst>
                                    <p:set>
                                      <p:cBhvr>
                                        <p:cTn id="158" dur="1" fill="hold">
                                          <p:stCondLst>
                                            <p:cond delay="0"/>
                                          </p:stCondLst>
                                        </p:cTn>
                                        <p:tgtEl>
                                          <p:spTgt spid="165"/>
                                        </p:tgtEl>
                                        <p:attrNameLst>
                                          <p:attrName>style.visibility</p:attrName>
                                        </p:attrNameLst>
                                      </p:cBhvr>
                                      <p:to>
                                        <p:strVal val="visible"/>
                                      </p:to>
                                    </p:set>
                                  </p:childTnLst>
                                </p:cTn>
                              </p:par>
                              <p:par>
                                <p:cTn id="159" presetID="1" presetClass="exit" presetSubtype="0" fill="hold" grpId="1" nodeType="withEffect">
                                  <p:stCondLst>
                                    <p:cond delay="39000"/>
                                  </p:stCondLst>
                                  <p:childTnLst>
                                    <p:set>
                                      <p:cBhvr>
                                        <p:cTn id="160" dur="1" fill="hold">
                                          <p:stCondLst>
                                            <p:cond delay="0"/>
                                          </p:stCondLst>
                                        </p:cTn>
                                        <p:tgtEl>
                                          <p:spTgt spid="165"/>
                                        </p:tgtEl>
                                        <p:attrNameLst>
                                          <p:attrName>style.visibility</p:attrName>
                                        </p:attrNameLst>
                                      </p:cBhvr>
                                      <p:to>
                                        <p:strVal val="hidden"/>
                                      </p:to>
                                    </p:set>
                                  </p:childTnLst>
                                </p:cTn>
                              </p:par>
                              <p:par>
                                <p:cTn id="161" presetID="1" presetClass="entr" presetSubtype="0" fill="hold" grpId="0" nodeType="withEffect">
                                  <p:stCondLst>
                                    <p:cond delay="39000"/>
                                  </p:stCondLst>
                                  <p:childTnLst>
                                    <p:set>
                                      <p:cBhvr>
                                        <p:cTn id="162" dur="1" fill="hold">
                                          <p:stCondLst>
                                            <p:cond delay="0"/>
                                          </p:stCondLst>
                                        </p:cTn>
                                        <p:tgtEl>
                                          <p:spTgt spid="166"/>
                                        </p:tgtEl>
                                        <p:attrNameLst>
                                          <p:attrName>style.visibility</p:attrName>
                                        </p:attrNameLst>
                                      </p:cBhvr>
                                      <p:to>
                                        <p:strVal val="visible"/>
                                      </p:to>
                                    </p:set>
                                  </p:childTnLst>
                                </p:cTn>
                              </p:par>
                              <p:par>
                                <p:cTn id="163" presetID="1" presetClass="exit" presetSubtype="0" fill="hold" grpId="1" nodeType="withEffect">
                                  <p:stCondLst>
                                    <p:cond delay="40000"/>
                                  </p:stCondLst>
                                  <p:childTnLst>
                                    <p:set>
                                      <p:cBhvr>
                                        <p:cTn id="164" dur="1" fill="hold">
                                          <p:stCondLst>
                                            <p:cond delay="0"/>
                                          </p:stCondLst>
                                        </p:cTn>
                                        <p:tgtEl>
                                          <p:spTgt spid="166"/>
                                        </p:tgtEl>
                                        <p:attrNameLst>
                                          <p:attrName>style.visibility</p:attrName>
                                        </p:attrNameLst>
                                      </p:cBhvr>
                                      <p:to>
                                        <p:strVal val="hidden"/>
                                      </p:to>
                                    </p:set>
                                  </p:childTnLst>
                                </p:cTn>
                              </p:par>
                              <p:par>
                                <p:cTn id="165" presetID="1" presetClass="entr" presetSubtype="0" fill="hold" grpId="0" nodeType="withEffect">
                                  <p:stCondLst>
                                    <p:cond delay="40000"/>
                                  </p:stCondLst>
                                  <p:childTnLst>
                                    <p:set>
                                      <p:cBhvr>
                                        <p:cTn id="166" dur="1" fill="hold">
                                          <p:stCondLst>
                                            <p:cond delay="0"/>
                                          </p:stCondLst>
                                        </p:cTn>
                                        <p:tgtEl>
                                          <p:spTgt spid="167"/>
                                        </p:tgtEl>
                                        <p:attrNameLst>
                                          <p:attrName>style.visibility</p:attrName>
                                        </p:attrNameLst>
                                      </p:cBhvr>
                                      <p:to>
                                        <p:strVal val="visible"/>
                                      </p:to>
                                    </p:set>
                                  </p:childTnLst>
                                </p:cTn>
                              </p:par>
                              <p:par>
                                <p:cTn id="167" presetID="1" presetClass="exit" presetSubtype="0" fill="hold" grpId="1" nodeType="withEffect">
                                  <p:stCondLst>
                                    <p:cond delay="41000"/>
                                  </p:stCondLst>
                                  <p:childTnLst>
                                    <p:set>
                                      <p:cBhvr>
                                        <p:cTn id="168" dur="1" fill="hold">
                                          <p:stCondLst>
                                            <p:cond delay="0"/>
                                          </p:stCondLst>
                                        </p:cTn>
                                        <p:tgtEl>
                                          <p:spTgt spid="167"/>
                                        </p:tgtEl>
                                        <p:attrNameLst>
                                          <p:attrName>style.visibility</p:attrName>
                                        </p:attrNameLst>
                                      </p:cBhvr>
                                      <p:to>
                                        <p:strVal val="hidden"/>
                                      </p:to>
                                    </p:set>
                                  </p:childTnLst>
                                </p:cTn>
                              </p:par>
                              <p:par>
                                <p:cTn id="169" presetID="1" presetClass="entr" presetSubtype="0" fill="hold" grpId="0" nodeType="withEffect">
                                  <p:stCondLst>
                                    <p:cond delay="41000"/>
                                  </p:stCondLst>
                                  <p:childTnLst>
                                    <p:set>
                                      <p:cBhvr>
                                        <p:cTn id="170" dur="1" fill="hold">
                                          <p:stCondLst>
                                            <p:cond delay="0"/>
                                          </p:stCondLst>
                                        </p:cTn>
                                        <p:tgtEl>
                                          <p:spTgt spid="168"/>
                                        </p:tgtEl>
                                        <p:attrNameLst>
                                          <p:attrName>style.visibility</p:attrName>
                                        </p:attrNameLst>
                                      </p:cBhvr>
                                      <p:to>
                                        <p:strVal val="visible"/>
                                      </p:to>
                                    </p:set>
                                  </p:childTnLst>
                                </p:cTn>
                              </p:par>
                              <p:par>
                                <p:cTn id="171" presetID="1" presetClass="exit" presetSubtype="0" fill="hold" grpId="1" nodeType="withEffect">
                                  <p:stCondLst>
                                    <p:cond delay="42000"/>
                                  </p:stCondLst>
                                  <p:childTnLst>
                                    <p:set>
                                      <p:cBhvr>
                                        <p:cTn id="172" dur="1" fill="hold">
                                          <p:stCondLst>
                                            <p:cond delay="0"/>
                                          </p:stCondLst>
                                        </p:cTn>
                                        <p:tgtEl>
                                          <p:spTgt spid="168"/>
                                        </p:tgtEl>
                                        <p:attrNameLst>
                                          <p:attrName>style.visibility</p:attrName>
                                        </p:attrNameLst>
                                      </p:cBhvr>
                                      <p:to>
                                        <p:strVal val="hidden"/>
                                      </p:to>
                                    </p:set>
                                  </p:childTnLst>
                                </p:cTn>
                              </p:par>
                              <p:par>
                                <p:cTn id="173" presetID="1" presetClass="entr" presetSubtype="0" fill="hold" grpId="0" nodeType="withEffect">
                                  <p:stCondLst>
                                    <p:cond delay="42000"/>
                                  </p:stCondLst>
                                  <p:childTnLst>
                                    <p:set>
                                      <p:cBhvr>
                                        <p:cTn id="174" dur="1" fill="hold">
                                          <p:stCondLst>
                                            <p:cond delay="0"/>
                                          </p:stCondLst>
                                        </p:cTn>
                                        <p:tgtEl>
                                          <p:spTgt spid="169"/>
                                        </p:tgtEl>
                                        <p:attrNameLst>
                                          <p:attrName>style.visibility</p:attrName>
                                        </p:attrNameLst>
                                      </p:cBhvr>
                                      <p:to>
                                        <p:strVal val="visible"/>
                                      </p:to>
                                    </p:set>
                                  </p:childTnLst>
                                </p:cTn>
                              </p:par>
                              <p:par>
                                <p:cTn id="175" presetID="1" presetClass="exit" presetSubtype="0" fill="hold" grpId="1" nodeType="withEffect">
                                  <p:stCondLst>
                                    <p:cond delay="43000"/>
                                  </p:stCondLst>
                                  <p:childTnLst>
                                    <p:set>
                                      <p:cBhvr>
                                        <p:cTn id="176" dur="1" fill="hold">
                                          <p:stCondLst>
                                            <p:cond delay="0"/>
                                          </p:stCondLst>
                                        </p:cTn>
                                        <p:tgtEl>
                                          <p:spTgt spid="169"/>
                                        </p:tgtEl>
                                        <p:attrNameLst>
                                          <p:attrName>style.visibility</p:attrName>
                                        </p:attrNameLst>
                                      </p:cBhvr>
                                      <p:to>
                                        <p:strVal val="hidden"/>
                                      </p:to>
                                    </p:set>
                                  </p:childTnLst>
                                </p:cTn>
                              </p:par>
                              <p:par>
                                <p:cTn id="177" presetID="1" presetClass="entr" presetSubtype="0" fill="hold" grpId="0" nodeType="withEffect">
                                  <p:stCondLst>
                                    <p:cond delay="43000"/>
                                  </p:stCondLst>
                                  <p:childTnLst>
                                    <p:set>
                                      <p:cBhvr>
                                        <p:cTn id="178" dur="1" fill="hold">
                                          <p:stCondLst>
                                            <p:cond delay="0"/>
                                          </p:stCondLst>
                                        </p:cTn>
                                        <p:tgtEl>
                                          <p:spTgt spid="170"/>
                                        </p:tgtEl>
                                        <p:attrNameLst>
                                          <p:attrName>style.visibility</p:attrName>
                                        </p:attrNameLst>
                                      </p:cBhvr>
                                      <p:to>
                                        <p:strVal val="visible"/>
                                      </p:to>
                                    </p:set>
                                  </p:childTnLst>
                                </p:cTn>
                              </p:par>
                              <p:par>
                                <p:cTn id="179" presetID="1" presetClass="exit" presetSubtype="0" fill="hold" grpId="1" nodeType="withEffect">
                                  <p:stCondLst>
                                    <p:cond delay="44000"/>
                                  </p:stCondLst>
                                  <p:childTnLst>
                                    <p:set>
                                      <p:cBhvr>
                                        <p:cTn id="180" dur="1" fill="hold">
                                          <p:stCondLst>
                                            <p:cond delay="0"/>
                                          </p:stCondLst>
                                        </p:cTn>
                                        <p:tgtEl>
                                          <p:spTgt spid="170"/>
                                        </p:tgtEl>
                                        <p:attrNameLst>
                                          <p:attrName>style.visibility</p:attrName>
                                        </p:attrNameLst>
                                      </p:cBhvr>
                                      <p:to>
                                        <p:strVal val="hidden"/>
                                      </p:to>
                                    </p:set>
                                  </p:childTnLst>
                                </p:cTn>
                              </p:par>
                              <p:par>
                                <p:cTn id="181" presetID="1" presetClass="entr" presetSubtype="0" fill="hold" grpId="0" nodeType="withEffect">
                                  <p:stCondLst>
                                    <p:cond delay="44000"/>
                                  </p:stCondLst>
                                  <p:childTnLst>
                                    <p:set>
                                      <p:cBhvr>
                                        <p:cTn id="182" dur="1" fill="hold">
                                          <p:stCondLst>
                                            <p:cond delay="0"/>
                                          </p:stCondLst>
                                        </p:cTn>
                                        <p:tgtEl>
                                          <p:spTgt spid="171"/>
                                        </p:tgtEl>
                                        <p:attrNameLst>
                                          <p:attrName>style.visibility</p:attrName>
                                        </p:attrNameLst>
                                      </p:cBhvr>
                                      <p:to>
                                        <p:strVal val="visible"/>
                                      </p:to>
                                    </p:set>
                                  </p:childTnLst>
                                </p:cTn>
                              </p:par>
                              <p:par>
                                <p:cTn id="183" presetID="1" presetClass="exit" presetSubtype="0" fill="hold" grpId="1" nodeType="withEffect">
                                  <p:stCondLst>
                                    <p:cond delay="45000"/>
                                  </p:stCondLst>
                                  <p:childTnLst>
                                    <p:set>
                                      <p:cBhvr>
                                        <p:cTn id="184" dur="1" fill="hold">
                                          <p:stCondLst>
                                            <p:cond delay="0"/>
                                          </p:stCondLst>
                                        </p:cTn>
                                        <p:tgtEl>
                                          <p:spTgt spid="171"/>
                                        </p:tgtEl>
                                        <p:attrNameLst>
                                          <p:attrName>style.visibility</p:attrName>
                                        </p:attrNameLst>
                                      </p:cBhvr>
                                      <p:to>
                                        <p:strVal val="hidden"/>
                                      </p:to>
                                    </p:set>
                                  </p:childTnLst>
                                </p:cTn>
                              </p:par>
                              <p:par>
                                <p:cTn id="185" presetID="1" presetClass="entr" presetSubtype="0" fill="hold" grpId="0" nodeType="withEffect">
                                  <p:stCondLst>
                                    <p:cond delay="45000"/>
                                  </p:stCondLst>
                                  <p:childTnLst>
                                    <p:set>
                                      <p:cBhvr>
                                        <p:cTn id="186" dur="1" fill="hold">
                                          <p:stCondLst>
                                            <p:cond delay="0"/>
                                          </p:stCondLst>
                                        </p:cTn>
                                        <p:tgtEl>
                                          <p:spTgt spid="172"/>
                                        </p:tgtEl>
                                        <p:attrNameLst>
                                          <p:attrName>style.visibility</p:attrName>
                                        </p:attrNameLst>
                                      </p:cBhvr>
                                      <p:to>
                                        <p:strVal val="visible"/>
                                      </p:to>
                                    </p:set>
                                  </p:childTnLst>
                                </p:cTn>
                              </p:par>
                              <p:par>
                                <p:cTn id="187" presetID="1" presetClass="exit" presetSubtype="0" fill="hold" grpId="1" nodeType="withEffect">
                                  <p:stCondLst>
                                    <p:cond delay="46000"/>
                                  </p:stCondLst>
                                  <p:childTnLst>
                                    <p:set>
                                      <p:cBhvr>
                                        <p:cTn id="188" dur="1" fill="hold">
                                          <p:stCondLst>
                                            <p:cond delay="0"/>
                                          </p:stCondLst>
                                        </p:cTn>
                                        <p:tgtEl>
                                          <p:spTgt spid="172"/>
                                        </p:tgtEl>
                                        <p:attrNameLst>
                                          <p:attrName>style.visibility</p:attrName>
                                        </p:attrNameLst>
                                      </p:cBhvr>
                                      <p:to>
                                        <p:strVal val="hidden"/>
                                      </p:to>
                                    </p:set>
                                  </p:childTnLst>
                                </p:cTn>
                              </p:par>
                              <p:par>
                                <p:cTn id="189" presetID="1" presetClass="entr" presetSubtype="0" fill="hold" grpId="0" nodeType="withEffect">
                                  <p:stCondLst>
                                    <p:cond delay="46000"/>
                                  </p:stCondLst>
                                  <p:childTnLst>
                                    <p:set>
                                      <p:cBhvr>
                                        <p:cTn id="190" dur="1" fill="hold">
                                          <p:stCondLst>
                                            <p:cond delay="0"/>
                                          </p:stCondLst>
                                        </p:cTn>
                                        <p:tgtEl>
                                          <p:spTgt spid="173"/>
                                        </p:tgtEl>
                                        <p:attrNameLst>
                                          <p:attrName>style.visibility</p:attrName>
                                        </p:attrNameLst>
                                      </p:cBhvr>
                                      <p:to>
                                        <p:strVal val="visible"/>
                                      </p:to>
                                    </p:set>
                                  </p:childTnLst>
                                </p:cTn>
                              </p:par>
                              <p:par>
                                <p:cTn id="191" presetID="1" presetClass="exit" presetSubtype="0" fill="hold" grpId="1" nodeType="withEffect">
                                  <p:stCondLst>
                                    <p:cond delay="47000"/>
                                  </p:stCondLst>
                                  <p:childTnLst>
                                    <p:set>
                                      <p:cBhvr>
                                        <p:cTn id="192" dur="1" fill="hold">
                                          <p:stCondLst>
                                            <p:cond delay="0"/>
                                          </p:stCondLst>
                                        </p:cTn>
                                        <p:tgtEl>
                                          <p:spTgt spid="173"/>
                                        </p:tgtEl>
                                        <p:attrNameLst>
                                          <p:attrName>style.visibility</p:attrName>
                                        </p:attrNameLst>
                                      </p:cBhvr>
                                      <p:to>
                                        <p:strVal val="hidden"/>
                                      </p:to>
                                    </p:set>
                                  </p:childTnLst>
                                </p:cTn>
                              </p:par>
                              <p:par>
                                <p:cTn id="193" presetID="1" presetClass="entr" presetSubtype="0" fill="hold" grpId="0" nodeType="withEffect">
                                  <p:stCondLst>
                                    <p:cond delay="47000"/>
                                  </p:stCondLst>
                                  <p:childTnLst>
                                    <p:set>
                                      <p:cBhvr>
                                        <p:cTn id="194" dur="1" fill="hold">
                                          <p:stCondLst>
                                            <p:cond delay="0"/>
                                          </p:stCondLst>
                                        </p:cTn>
                                        <p:tgtEl>
                                          <p:spTgt spid="174"/>
                                        </p:tgtEl>
                                        <p:attrNameLst>
                                          <p:attrName>style.visibility</p:attrName>
                                        </p:attrNameLst>
                                      </p:cBhvr>
                                      <p:to>
                                        <p:strVal val="visible"/>
                                      </p:to>
                                    </p:set>
                                  </p:childTnLst>
                                </p:cTn>
                              </p:par>
                              <p:par>
                                <p:cTn id="195" presetID="1" presetClass="exit" presetSubtype="0" fill="hold" grpId="1" nodeType="withEffect">
                                  <p:stCondLst>
                                    <p:cond delay="48000"/>
                                  </p:stCondLst>
                                  <p:childTnLst>
                                    <p:set>
                                      <p:cBhvr>
                                        <p:cTn id="196" dur="1" fill="hold">
                                          <p:stCondLst>
                                            <p:cond delay="0"/>
                                          </p:stCondLst>
                                        </p:cTn>
                                        <p:tgtEl>
                                          <p:spTgt spid="174"/>
                                        </p:tgtEl>
                                        <p:attrNameLst>
                                          <p:attrName>style.visibility</p:attrName>
                                        </p:attrNameLst>
                                      </p:cBhvr>
                                      <p:to>
                                        <p:strVal val="hidden"/>
                                      </p:to>
                                    </p:set>
                                  </p:childTnLst>
                                </p:cTn>
                              </p:par>
                              <p:par>
                                <p:cTn id="197" presetID="1" presetClass="entr" presetSubtype="0" fill="hold" grpId="0" nodeType="withEffect">
                                  <p:stCondLst>
                                    <p:cond delay="48000"/>
                                  </p:stCondLst>
                                  <p:childTnLst>
                                    <p:set>
                                      <p:cBhvr>
                                        <p:cTn id="198" dur="1" fill="hold">
                                          <p:stCondLst>
                                            <p:cond delay="0"/>
                                          </p:stCondLst>
                                        </p:cTn>
                                        <p:tgtEl>
                                          <p:spTgt spid="175"/>
                                        </p:tgtEl>
                                        <p:attrNameLst>
                                          <p:attrName>style.visibility</p:attrName>
                                        </p:attrNameLst>
                                      </p:cBhvr>
                                      <p:to>
                                        <p:strVal val="visible"/>
                                      </p:to>
                                    </p:set>
                                  </p:childTnLst>
                                </p:cTn>
                              </p:par>
                              <p:par>
                                <p:cTn id="199" presetID="1" presetClass="exit" presetSubtype="0" fill="hold" grpId="1" nodeType="withEffect">
                                  <p:stCondLst>
                                    <p:cond delay="49000"/>
                                  </p:stCondLst>
                                  <p:childTnLst>
                                    <p:set>
                                      <p:cBhvr>
                                        <p:cTn id="200" dur="1" fill="hold">
                                          <p:stCondLst>
                                            <p:cond delay="0"/>
                                          </p:stCondLst>
                                        </p:cTn>
                                        <p:tgtEl>
                                          <p:spTgt spid="175"/>
                                        </p:tgtEl>
                                        <p:attrNameLst>
                                          <p:attrName>style.visibility</p:attrName>
                                        </p:attrNameLst>
                                      </p:cBhvr>
                                      <p:to>
                                        <p:strVal val="hidden"/>
                                      </p:to>
                                    </p:set>
                                  </p:childTnLst>
                                </p:cTn>
                              </p:par>
                              <p:par>
                                <p:cTn id="201" presetID="1" presetClass="entr" presetSubtype="0" fill="hold" grpId="0" nodeType="withEffect">
                                  <p:stCondLst>
                                    <p:cond delay="49000"/>
                                  </p:stCondLst>
                                  <p:childTnLst>
                                    <p:set>
                                      <p:cBhvr>
                                        <p:cTn id="202" dur="1" fill="hold">
                                          <p:stCondLst>
                                            <p:cond delay="0"/>
                                          </p:stCondLst>
                                        </p:cTn>
                                        <p:tgtEl>
                                          <p:spTgt spid="176"/>
                                        </p:tgtEl>
                                        <p:attrNameLst>
                                          <p:attrName>style.visibility</p:attrName>
                                        </p:attrNameLst>
                                      </p:cBhvr>
                                      <p:to>
                                        <p:strVal val="visible"/>
                                      </p:to>
                                    </p:set>
                                  </p:childTnLst>
                                </p:cTn>
                              </p:par>
                              <p:par>
                                <p:cTn id="203" presetID="1" presetClass="exit" presetSubtype="0" fill="hold" grpId="1" nodeType="withEffect">
                                  <p:stCondLst>
                                    <p:cond delay="50000"/>
                                  </p:stCondLst>
                                  <p:childTnLst>
                                    <p:set>
                                      <p:cBhvr>
                                        <p:cTn id="204" dur="1" fill="hold">
                                          <p:stCondLst>
                                            <p:cond delay="0"/>
                                          </p:stCondLst>
                                        </p:cTn>
                                        <p:tgtEl>
                                          <p:spTgt spid="176"/>
                                        </p:tgtEl>
                                        <p:attrNameLst>
                                          <p:attrName>style.visibility</p:attrName>
                                        </p:attrNameLst>
                                      </p:cBhvr>
                                      <p:to>
                                        <p:strVal val="hidden"/>
                                      </p:to>
                                    </p:set>
                                  </p:childTnLst>
                                </p:cTn>
                              </p:par>
                              <p:par>
                                <p:cTn id="205" presetID="1" presetClass="entr" presetSubtype="0" fill="hold" grpId="0" nodeType="withEffect">
                                  <p:stCondLst>
                                    <p:cond delay="50000"/>
                                  </p:stCondLst>
                                  <p:childTnLst>
                                    <p:set>
                                      <p:cBhvr>
                                        <p:cTn id="206" dur="1" fill="hold">
                                          <p:stCondLst>
                                            <p:cond delay="0"/>
                                          </p:stCondLst>
                                        </p:cTn>
                                        <p:tgtEl>
                                          <p:spTgt spid="177"/>
                                        </p:tgtEl>
                                        <p:attrNameLst>
                                          <p:attrName>style.visibility</p:attrName>
                                        </p:attrNameLst>
                                      </p:cBhvr>
                                      <p:to>
                                        <p:strVal val="visible"/>
                                      </p:to>
                                    </p:set>
                                  </p:childTnLst>
                                </p:cTn>
                              </p:par>
                              <p:par>
                                <p:cTn id="207" presetID="1" presetClass="exit" presetSubtype="0" fill="hold" grpId="1" nodeType="withEffect">
                                  <p:stCondLst>
                                    <p:cond delay="51000"/>
                                  </p:stCondLst>
                                  <p:childTnLst>
                                    <p:set>
                                      <p:cBhvr>
                                        <p:cTn id="208" dur="1" fill="hold">
                                          <p:stCondLst>
                                            <p:cond delay="0"/>
                                          </p:stCondLst>
                                        </p:cTn>
                                        <p:tgtEl>
                                          <p:spTgt spid="177"/>
                                        </p:tgtEl>
                                        <p:attrNameLst>
                                          <p:attrName>style.visibility</p:attrName>
                                        </p:attrNameLst>
                                      </p:cBhvr>
                                      <p:to>
                                        <p:strVal val="hidden"/>
                                      </p:to>
                                    </p:set>
                                  </p:childTnLst>
                                </p:cTn>
                              </p:par>
                              <p:par>
                                <p:cTn id="209" presetID="1" presetClass="entr" presetSubtype="0" fill="hold" grpId="0" nodeType="withEffect">
                                  <p:stCondLst>
                                    <p:cond delay="51000"/>
                                  </p:stCondLst>
                                  <p:childTnLst>
                                    <p:set>
                                      <p:cBhvr>
                                        <p:cTn id="210" dur="1" fill="hold">
                                          <p:stCondLst>
                                            <p:cond delay="0"/>
                                          </p:stCondLst>
                                        </p:cTn>
                                        <p:tgtEl>
                                          <p:spTgt spid="178"/>
                                        </p:tgtEl>
                                        <p:attrNameLst>
                                          <p:attrName>style.visibility</p:attrName>
                                        </p:attrNameLst>
                                      </p:cBhvr>
                                      <p:to>
                                        <p:strVal val="visible"/>
                                      </p:to>
                                    </p:set>
                                  </p:childTnLst>
                                </p:cTn>
                              </p:par>
                              <p:par>
                                <p:cTn id="211" presetID="1" presetClass="exit" presetSubtype="0" fill="hold" grpId="1" nodeType="withEffect">
                                  <p:stCondLst>
                                    <p:cond delay="52000"/>
                                  </p:stCondLst>
                                  <p:childTnLst>
                                    <p:set>
                                      <p:cBhvr>
                                        <p:cTn id="212" dur="1" fill="hold">
                                          <p:stCondLst>
                                            <p:cond delay="0"/>
                                          </p:stCondLst>
                                        </p:cTn>
                                        <p:tgtEl>
                                          <p:spTgt spid="178"/>
                                        </p:tgtEl>
                                        <p:attrNameLst>
                                          <p:attrName>style.visibility</p:attrName>
                                        </p:attrNameLst>
                                      </p:cBhvr>
                                      <p:to>
                                        <p:strVal val="hidden"/>
                                      </p:to>
                                    </p:set>
                                  </p:childTnLst>
                                </p:cTn>
                              </p:par>
                              <p:par>
                                <p:cTn id="213" presetID="1" presetClass="entr" presetSubtype="0" fill="hold" grpId="0" nodeType="withEffect">
                                  <p:stCondLst>
                                    <p:cond delay="52000"/>
                                  </p:stCondLst>
                                  <p:childTnLst>
                                    <p:set>
                                      <p:cBhvr>
                                        <p:cTn id="214" dur="1" fill="hold">
                                          <p:stCondLst>
                                            <p:cond delay="0"/>
                                          </p:stCondLst>
                                        </p:cTn>
                                        <p:tgtEl>
                                          <p:spTgt spid="179"/>
                                        </p:tgtEl>
                                        <p:attrNameLst>
                                          <p:attrName>style.visibility</p:attrName>
                                        </p:attrNameLst>
                                      </p:cBhvr>
                                      <p:to>
                                        <p:strVal val="visible"/>
                                      </p:to>
                                    </p:set>
                                  </p:childTnLst>
                                </p:cTn>
                              </p:par>
                              <p:par>
                                <p:cTn id="215" presetID="1" presetClass="exit" presetSubtype="0" fill="hold" grpId="1" nodeType="withEffect">
                                  <p:stCondLst>
                                    <p:cond delay="53000"/>
                                  </p:stCondLst>
                                  <p:childTnLst>
                                    <p:set>
                                      <p:cBhvr>
                                        <p:cTn id="216" dur="1" fill="hold">
                                          <p:stCondLst>
                                            <p:cond delay="0"/>
                                          </p:stCondLst>
                                        </p:cTn>
                                        <p:tgtEl>
                                          <p:spTgt spid="179"/>
                                        </p:tgtEl>
                                        <p:attrNameLst>
                                          <p:attrName>style.visibility</p:attrName>
                                        </p:attrNameLst>
                                      </p:cBhvr>
                                      <p:to>
                                        <p:strVal val="hidden"/>
                                      </p:to>
                                    </p:set>
                                  </p:childTnLst>
                                </p:cTn>
                              </p:par>
                              <p:par>
                                <p:cTn id="217" presetID="1" presetClass="entr" presetSubtype="0" fill="hold" grpId="0" nodeType="withEffect">
                                  <p:stCondLst>
                                    <p:cond delay="53000"/>
                                  </p:stCondLst>
                                  <p:childTnLst>
                                    <p:set>
                                      <p:cBhvr>
                                        <p:cTn id="218" dur="1" fill="hold">
                                          <p:stCondLst>
                                            <p:cond delay="0"/>
                                          </p:stCondLst>
                                        </p:cTn>
                                        <p:tgtEl>
                                          <p:spTgt spid="180"/>
                                        </p:tgtEl>
                                        <p:attrNameLst>
                                          <p:attrName>style.visibility</p:attrName>
                                        </p:attrNameLst>
                                      </p:cBhvr>
                                      <p:to>
                                        <p:strVal val="visible"/>
                                      </p:to>
                                    </p:set>
                                  </p:childTnLst>
                                </p:cTn>
                              </p:par>
                              <p:par>
                                <p:cTn id="219" presetID="1" presetClass="exit" presetSubtype="0" fill="hold" grpId="1" nodeType="withEffect">
                                  <p:stCondLst>
                                    <p:cond delay="54000"/>
                                  </p:stCondLst>
                                  <p:childTnLst>
                                    <p:set>
                                      <p:cBhvr>
                                        <p:cTn id="220" dur="1" fill="hold">
                                          <p:stCondLst>
                                            <p:cond delay="0"/>
                                          </p:stCondLst>
                                        </p:cTn>
                                        <p:tgtEl>
                                          <p:spTgt spid="180"/>
                                        </p:tgtEl>
                                        <p:attrNameLst>
                                          <p:attrName>style.visibility</p:attrName>
                                        </p:attrNameLst>
                                      </p:cBhvr>
                                      <p:to>
                                        <p:strVal val="hidden"/>
                                      </p:to>
                                    </p:set>
                                  </p:childTnLst>
                                </p:cTn>
                              </p:par>
                              <p:par>
                                <p:cTn id="221" presetID="1" presetClass="entr" presetSubtype="0" fill="hold" grpId="0" nodeType="withEffect">
                                  <p:stCondLst>
                                    <p:cond delay="54000"/>
                                  </p:stCondLst>
                                  <p:childTnLst>
                                    <p:set>
                                      <p:cBhvr>
                                        <p:cTn id="222" dur="1" fill="hold">
                                          <p:stCondLst>
                                            <p:cond delay="0"/>
                                          </p:stCondLst>
                                        </p:cTn>
                                        <p:tgtEl>
                                          <p:spTgt spid="181"/>
                                        </p:tgtEl>
                                        <p:attrNameLst>
                                          <p:attrName>style.visibility</p:attrName>
                                        </p:attrNameLst>
                                      </p:cBhvr>
                                      <p:to>
                                        <p:strVal val="visible"/>
                                      </p:to>
                                    </p:set>
                                  </p:childTnLst>
                                </p:cTn>
                              </p:par>
                              <p:par>
                                <p:cTn id="223" presetID="1" presetClass="exit" presetSubtype="0" fill="hold" grpId="1" nodeType="withEffect">
                                  <p:stCondLst>
                                    <p:cond delay="55000"/>
                                  </p:stCondLst>
                                  <p:childTnLst>
                                    <p:set>
                                      <p:cBhvr>
                                        <p:cTn id="224" dur="1" fill="hold">
                                          <p:stCondLst>
                                            <p:cond delay="0"/>
                                          </p:stCondLst>
                                        </p:cTn>
                                        <p:tgtEl>
                                          <p:spTgt spid="181"/>
                                        </p:tgtEl>
                                        <p:attrNameLst>
                                          <p:attrName>style.visibility</p:attrName>
                                        </p:attrNameLst>
                                      </p:cBhvr>
                                      <p:to>
                                        <p:strVal val="hidden"/>
                                      </p:to>
                                    </p:set>
                                  </p:childTnLst>
                                </p:cTn>
                              </p:par>
                              <p:par>
                                <p:cTn id="225" presetID="1" presetClass="entr" presetSubtype="0" fill="hold" grpId="0" nodeType="withEffect">
                                  <p:stCondLst>
                                    <p:cond delay="55000"/>
                                  </p:stCondLst>
                                  <p:childTnLst>
                                    <p:set>
                                      <p:cBhvr>
                                        <p:cTn id="226" dur="1" fill="hold">
                                          <p:stCondLst>
                                            <p:cond delay="0"/>
                                          </p:stCondLst>
                                        </p:cTn>
                                        <p:tgtEl>
                                          <p:spTgt spid="182"/>
                                        </p:tgtEl>
                                        <p:attrNameLst>
                                          <p:attrName>style.visibility</p:attrName>
                                        </p:attrNameLst>
                                      </p:cBhvr>
                                      <p:to>
                                        <p:strVal val="visible"/>
                                      </p:to>
                                    </p:set>
                                  </p:childTnLst>
                                </p:cTn>
                              </p:par>
                              <p:par>
                                <p:cTn id="227" presetID="1" presetClass="exit" presetSubtype="0" fill="hold" grpId="1" nodeType="withEffect">
                                  <p:stCondLst>
                                    <p:cond delay="56000"/>
                                  </p:stCondLst>
                                  <p:childTnLst>
                                    <p:set>
                                      <p:cBhvr>
                                        <p:cTn id="228" dur="1" fill="hold">
                                          <p:stCondLst>
                                            <p:cond delay="0"/>
                                          </p:stCondLst>
                                        </p:cTn>
                                        <p:tgtEl>
                                          <p:spTgt spid="182"/>
                                        </p:tgtEl>
                                        <p:attrNameLst>
                                          <p:attrName>style.visibility</p:attrName>
                                        </p:attrNameLst>
                                      </p:cBhvr>
                                      <p:to>
                                        <p:strVal val="hidden"/>
                                      </p:to>
                                    </p:set>
                                  </p:childTnLst>
                                </p:cTn>
                              </p:par>
                              <p:par>
                                <p:cTn id="229" presetID="1" presetClass="entr" presetSubtype="0" fill="hold" grpId="0" nodeType="withEffect">
                                  <p:stCondLst>
                                    <p:cond delay="56000"/>
                                  </p:stCondLst>
                                  <p:childTnLst>
                                    <p:set>
                                      <p:cBhvr>
                                        <p:cTn id="230" dur="1" fill="hold">
                                          <p:stCondLst>
                                            <p:cond delay="0"/>
                                          </p:stCondLst>
                                        </p:cTn>
                                        <p:tgtEl>
                                          <p:spTgt spid="183"/>
                                        </p:tgtEl>
                                        <p:attrNameLst>
                                          <p:attrName>style.visibility</p:attrName>
                                        </p:attrNameLst>
                                      </p:cBhvr>
                                      <p:to>
                                        <p:strVal val="visible"/>
                                      </p:to>
                                    </p:set>
                                  </p:childTnLst>
                                </p:cTn>
                              </p:par>
                              <p:par>
                                <p:cTn id="231" presetID="1" presetClass="exit" presetSubtype="0" fill="hold" grpId="1" nodeType="withEffect">
                                  <p:stCondLst>
                                    <p:cond delay="57000"/>
                                  </p:stCondLst>
                                  <p:childTnLst>
                                    <p:set>
                                      <p:cBhvr>
                                        <p:cTn id="232" dur="1" fill="hold">
                                          <p:stCondLst>
                                            <p:cond delay="0"/>
                                          </p:stCondLst>
                                        </p:cTn>
                                        <p:tgtEl>
                                          <p:spTgt spid="183"/>
                                        </p:tgtEl>
                                        <p:attrNameLst>
                                          <p:attrName>style.visibility</p:attrName>
                                        </p:attrNameLst>
                                      </p:cBhvr>
                                      <p:to>
                                        <p:strVal val="hidden"/>
                                      </p:to>
                                    </p:set>
                                  </p:childTnLst>
                                </p:cTn>
                              </p:par>
                              <p:par>
                                <p:cTn id="233" presetID="1" presetClass="entr" presetSubtype="0" fill="hold" grpId="0" nodeType="withEffect">
                                  <p:stCondLst>
                                    <p:cond delay="57000"/>
                                  </p:stCondLst>
                                  <p:childTnLst>
                                    <p:set>
                                      <p:cBhvr>
                                        <p:cTn id="234" dur="1" fill="hold">
                                          <p:stCondLst>
                                            <p:cond delay="0"/>
                                          </p:stCondLst>
                                        </p:cTn>
                                        <p:tgtEl>
                                          <p:spTgt spid="184"/>
                                        </p:tgtEl>
                                        <p:attrNameLst>
                                          <p:attrName>style.visibility</p:attrName>
                                        </p:attrNameLst>
                                      </p:cBhvr>
                                      <p:to>
                                        <p:strVal val="visible"/>
                                      </p:to>
                                    </p:set>
                                  </p:childTnLst>
                                </p:cTn>
                              </p:par>
                              <p:par>
                                <p:cTn id="235" presetID="1" presetClass="exit" presetSubtype="0" fill="hold" grpId="1" nodeType="withEffect">
                                  <p:stCondLst>
                                    <p:cond delay="58000"/>
                                  </p:stCondLst>
                                  <p:childTnLst>
                                    <p:set>
                                      <p:cBhvr>
                                        <p:cTn id="236" dur="1" fill="hold">
                                          <p:stCondLst>
                                            <p:cond delay="0"/>
                                          </p:stCondLst>
                                        </p:cTn>
                                        <p:tgtEl>
                                          <p:spTgt spid="184"/>
                                        </p:tgtEl>
                                        <p:attrNameLst>
                                          <p:attrName>style.visibility</p:attrName>
                                        </p:attrNameLst>
                                      </p:cBhvr>
                                      <p:to>
                                        <p:strVal val="hidden"/>
                                      </p:to>
                                    </p:set>
                                  </p:childTnLst>
                                </p:cTn>
                              </p:par>
                              <p:par>
                                <p:cTn id="237" presetID="1" presetClass="entr" presetSubtype="0" fill="hold" grpId="0" nodeType="withEffect">
                                  <p:stCondLst>
                                    <p:cond delay="58000"/>
                                  </p:stCondLst>
                                  <p:childTnLst>
                                    <p:set>
                                      <p:cBhvr>
                                        <p:cTn id="238" dur="1" fill="hold">
                                          <p:stCondLst>
                                            <p:cond delay="0"/>
                                          </p:stCondLst>
                                        </p:cTn>
                                        <p:tgtEl>
                                          <p:spTgt spid="185"/>
                                        </p:tgtEl>
                                        <p:attrNameLst>
                                          <p:attrName>style.visibility</p:attrName>
                                        </p:attrNameLst>
                                      </p:cBhvr>
                                      <p:to>
                                        <p:strVal val="visible"/>
                                      </p:to>
                                    </p:set>
                                  </p:childTnLst>
                                </p:cTn>
                              </p:par>
                              <p:par>
                                <p:cTn id="239" presetID="1" presetClass="exit" presetSubtype="0" fill="hold" grpId="1" nodeType="withEffect">
                                  <p:stCondLst>
                                    <p:cond delay="59000"/>
                                  </p:stCondLst>
                                  <p:childTnLst>
                                    <p:set>
                                      <p:cBhvr>
                                        <p:cTn id="240" dur="1" fill="hold">
                                          <p:stCondLst>
                                            <p:cond delay="0"/>
                                          </p:stCondLst>
                                        </p:cTn>
                                        <p:tgtEl>
                                          <p:spTgt spid="185"/>
                                        </p:tgtEl>
                                        <p:attrNameLst>
                                          <p:attrName>style.visibility</p:attrName>
                                        </p:attrNameLst>
                                      </p:cBhvr>
                                      <p:to>
                                        <p:strVal val="hidden"/>
                                      </p:to>
                                    </p:set>
                                  </p:childTnLst>
                                </p:cTn>
                              </p:par>
                              <p:par>
                                <p:cTn id="241" presetID="1" presetClass="entr" presetSubtype="0" fill="hold" grpId="0" nodeType="withEffect">
                                  <p:stCondLst>
                                    <p:cond delay="59000"/>
                                  </p:stCondLst>
                                  <p:childTnLst>
                                    <p:set>
                                      <p:cBhvr>
                                        <p:cTn id="242"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7" grpId="1"/>
      <p:bldP spid="128" grpId="0"/>
      <p:bldP spid="128" grpId="1"/>
      <p:bldP spid="129" grpId="0"/>
      <p:bldP spid="129" grpId="1"/>
      <p:bldP spid="130" grpId="0"/>
      <p:bldP spid="130" grpId="1"/>
      <p:bldP spid="131" grpId="0"/>
      <p:bldP spid="131" grpId="1"/>
      <p:bldP spid="132" grpId="0"/>
      <p:bldP spid="132" grpId="1"/>
      <p:bldP spid="133" grpId="0"/>
      <p:bldP spid="133" grpId="1"/>
      <p:bldP spid="134" grpId="0"/>
      <p:bldP spid="134" grpId="1"/>
      <p:bldP spid="135" grpId="0"/>
      <p:bldP spid="135" grpId="1"/>
      <p:bldP spid="136" grpId="0"/>
      <p:bldP spid="136" grpId="1"/>
      <p:bldP spid="137" grpId="0"/>
      <p:bldP spid="137" grpId="1"/>
      <p:bldP spid="138" grpId="0"/>
      <p:bldP spid="138" grpId="1"/>
      <p:bldP spid="139" grpId="0"/>
      <p:bldP spid="139" grpId="1"/>
      <p:bldP spid="140" grpId="0"/>
      <p:bldP spid="140" grpId="1"/>
      <p:bldP spid="141" grpId="0"/>
      <p:bldP spid="141" grpId="1"/>
      <p:bldP spid="142" grpId="0"/>
      <p:bldP spid="142" grpId="1"/>
      <p:bldP spid="143" grpId="0"/>
      <p:bldP spid="143" grpId="1"/>
      <p:bldP spid="144" grpId="0"/>
      <p:bldP spid="144" grpId="1"/>
      <p:bldP spid="145" grpId="0"/>
      <p:bldP spid="145" grpId="1"/>
      <p:bldP spid="146" grpId="0"/>
      <p:bldP spid="146" grpId="1"/>
      <p:bldP spid="147" grpId="0"/>
      <p:bldP spid="147" grpId="1"/>
      <p:bldP spid="148" grpId="0"/>
      <p:bldP spid="148" grpId="1"/>
      <p:bldP spid="149" grpId="0"/>
      <p:bldP spid="149" grpId="1"/>
      <p:bldP spid="150" grpId="0"/>
      <p:bldP spid="150" grpId="1"/>
      <p:bldP spid="151" grpId="0"/>
      <p:bldP spid="151" grpId="1"/>
      <p:bldP spid="152" grpId="0"/>
      <p:bldP spid="152" grpId="1"/>
      <p:bldP spid="153" grpId="0"/>
      <p:bldP spid="153" grpId="1"/>
      <p:bldP spid="154" grpId="0"/>
      <p:bldP spid="154" grpId="1"/>
      <p:bldP spid="155" grpId="0"/>
      <p:bldP spid="155" grpId="1"/>
      <p:bldP spid="156" grpId="0"/>
      <p:bldP spid="156" grpId="1"/>
      <p:bldP spid="157" grpId="0"/>
      <p:bldP spid="157" grpId="1"/>
      <p:bldP spid="158" grpId="0"/>
      <p:bldP spid="158" grpId="1"/>
      <p:bldP spid="159" grpId="0"/>
      <p:bldP spid="159" grpId="1"/>
      <p:bldP spid="160" grpId="0"/>
      <p:bldP spid="160" grpId="1"/>
      <p:bldP spid="161" grpId="0"/>
      <p:bldP spid="161" grpId="1"/>
      <p:bldP spid="162" grpId="0"/>
      <p:bldP spid="162" grpId="1"/>
      <p:bldP spid="163" grpId="0"/>
      <p:bldP spid="163" grpId="1"/>
      <p:bldP spid="164" grpId="0"/>
      <p:bldP spid="164" grpId="1"/>
      <p:bldP spid="165" grpId="0"/>
      <p:bldP spid="165" grpId="1"/>
      <p:bldP spid="166" grpId="0"/>
      <p:bldP spid="166" grpId="1"/>
      <p:bldP spid="167" grpId="0"/>
      <p:bldP spid="167" grpId="1"/>
      <p:bldP spid="168" grpId="0"/>
      <p:bldP spid="168" grpId="1"/>
      <p:bldP spid="169" grpId="0"/>
      <p:bldP spid="169" grpId="1"/>
      <p:bldP spid="170" grpId="0"/>
      <p:bldP spid="170" grpId="1"/>
      <p:bldP spid="171" grpId="0"/>
      <p:bldP spid="171" grpId="1"/>
      <p:bldP spid="172" grpId="0"/>
      <p:bldP spid="172" grpId="1"/>
      <p:bldP spid="173" grpId="0"/>
      <p:bldP spid="173" grpId="1"/>
      <p:bldP spid="174" grpId="0"/>
      <p:bldP spid="174" grpId="1"/>
      <p:bldP spid="175" grpId="0"/>
      <p:bldP spid="175" grpId="1"/>
      <p:bldP spid="176" grpId="0"/>
      <p:bldP spid="176" grpId="1"/>
      <p:bldP spid="177" grpId="0"/>
      <p:bldP spid="177" grpId="1"/>
      <p:bldP spid="178" grpId="0"/>
      <p:bldP spid="178" grpId="1"/>
      <p:bldP spid="179" grpId="0"/>
      <p:bldP spid="179" grpId="1"/>
      <p:bldP spid="180" grpId="0"/>
      <p:bldP spid="180" grpId="1"/>
      <p:bldP spid="181" grpId="0"/>
      <p:bldP spid="181" grpId="1"/>
      <p:bldP spid="182" grpId="0"/>
      <p:bldP spid="182" grpId="1"/>
      <p:bldP spid="183" grpId="0"/>
      <p:bldP spid="183" grpId="1"/>
      <p:bldP spid="184" grpId="0"/>
      <p:bldP spid="184" grpId="1"/>
      <p:bldP spid="185" grpId="0"/>
      <p:bldP spid="185" grpId="1"/>
      <p:bldP spid="18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2"/>
          <p:cNvSpPr txBox="1">
            <a:spLocks noChangeArrowheads="1"/>
          </p:cNvSpPr>
          <p:nvPr/>
        </p:nvSpPr>
        <p:spPr bwMode="auto">
          <a:xfrm>
            <a:off x="1643063" y="2806700"/>
            <a:ext cx="28527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01</a:t>
            </a:r>
          </a:p>
        </p:txBody>
      </p:sp>
      <p:sp>
        <p:nvSpPr>
          <p:cNvPr id="69" name="TextBox 68"/>
          <p:cNvSpPr txBox="1"/>
          <p:nvPr/>
        </p:nvSpPr>
        <p:spPr>
          <a:xfrm>
            <a:off x="1752600" y="6096000"/>
            <a:ext cx="5791200" cy="369332"/>
          </a:xfrm>
          <a:prstGeom prst="rect">
            <a:avLst/>
          </a:prstGeom>
          <a:noFill/>
        </p:spPr>
        <p:txBody>
          <a:bodyPr wrap="square" rtlCol="0">
            <a:spAutoFit/>
          </a:bodyPr>
          <a:lstStyle/>
          <a:p>
            <a:pPr algn="ctr"/>
            <a:r>
              <a:rPr lang="en-US" dirty="0" smtClean="0"/>
              <a:t>Delete slides (1 - 8) for a two minute countdown</a:t>
            </a:r>
            <a:endParaRPr lang="en-US" dirty="0"/>
          </a:p>
        </p:txBody>
      </p:sp>
      <p:sp>
        <p:nvSpPr>
          <p:cNvPr id="66" name="TextBox 65"/>
          <p:cNvSpPr txBox="1"/>
          <p:nvPr/>
        </p:nvSpPr>
        <p:spPr>
          <a:xfrm>
            <a:off x="4259012" y="3073397"/>
            <a:ext cx="685800" cy="1569660"/>
          </a:xfrm>
          <a:prstGeom prst="rect">
            <a:avLst/>
          </a:prstGeom>
          <a:noFill/>
        </p:spPr>
        <p:txBody>
          <a:bodyPr wrap="square" rtlCol="0">
            <a:spAutoFit/>
            <a:scene3d>
              <a:camera prst="orthographicFront"/>
              <a:lightRig rig="threePt" dir="t"/>
            </a:scene3d>
            <a:sp3d extrusionH="57150" contourW="12700">
              <a:bevelT w="38100" h="38100"/>
            </a:sp3d>
          </a:bodyPr>
          <a:lstStyle/>
          <a:p>
            <a:r>
              <a:rPr lang="en-US" sz="9600" dirty="0" smtClean="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rPr>
              <a:t>:</a:t>
            </a:r>
            <a:endParaRPr lang="en-US" sz="9600" dirty="0">
              <a:ln w="28575">
                <a:solidFill>
                  <a:srgbClr val="92D050"/>
                </a:solidFill>
              </a:ln>
              <a:solidFill>
                <a:schemeClr val="bg1">
                  <a:lumMod val="95000"/>
                  <a:lumOff val="5000"/>
                </a:schemeClr>
              </a:solidFill>
              <a:effectLst/>
              <a:latin typeface="Adobe Fan Heiti Std B" pitchFamily="34" charset="-128"/>
              <a:ea typeface="Adobe Fan Heiti Std B" pitchFamily="34" charset="-128"/>
              <a:cs typeface="Adobe Arabic" pitchFamily="18" charset="-78"/>
            </a:endParaRPr>
          </a:p>
        </p:txBody>
      </p:sp>
      <p:sp>
        <p:nvSpPr>
          <p:cNvPr id="187" name="5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59</a:t>
            </a:r>
          </a:p>
        </p:txBody>
      </p:sp>
      <p:sp>
        <p:nvSpPr>
          <p:cNvPr id="188" name="5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58</a:t>
            </a:r>
          </a:p>
        </p:txBody>
      </p:sp>
      <p:sp>
        <p:nvSpPr>
          <p:cNvPr id="189" name="5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57</a:t>
            </a:r>
          </a:p>
        </p:txBody>
      </p:sp>
      <p:sp>
        <p:nvSpPr>
          <p:cNvPr id="190" name="5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56</a:t>
            </a:r>
          </a:p>
        </p:txBody>
      </p:sp>
      <p:sp>
        <p:nvSpPr>
          <p:cNvPr id="191" name="5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55</a:t>
            </a:r>
          </a:p>
        </p:txBody>
      </p:sp>
      <p:sp>
        <p:nvSpPr>
          <p:cNvPr id="192" name="5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54</a:t>
            </a:r>
          </a:p>
        </p:txBody>
      </p:sp>
      <p:sp>
        <p:nvSpPr>
          <p:cNvPr id="193" name="5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53</a:t>
            </a:r>
          </a:p>
        </p:txBody>
      </p:sp>
      <p:sp>
        <p:nvSpPr>
          <p:cNvPr id="194" name="5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52</a:t>
            </a:r>
          </a:p>
        </p:txBody>
      </p:sp>
      <p:sp>
        <p:nvSpPr>
          <p:cNvPr id="195" name="5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51</a:t>
            </a:r>
          </a:p>
        </p:txBody>
      </p:sp>
      <p:sp>
        <p:nvSpPr>
          <p:cNvPr id="196" name="5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50</a:t>
            </a:r>
          </a:p>
        </p:txBody>
      </p:sp>
      <p:sp>
        <p:nvSpPr>
          <p:cNvPr id="197" name="4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49</a:t>
            </a:r>
          </a:p>
        </p:txBody>
      </p:sp>
      <p:sp>
        <p:nvSpPr>
          <p:cNvPr id="198" name="4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48</a:t>
            </a:r>
          </a:p>
        </p:txBody>
      </p:sp>
      <p:sp>
        <p:nvSpPr>
          <p:cNvPr id="199" name="4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47</a:t>
            </a:r>
          </a:p>
        </p:txBody>
      </p:sp>
      <p:sp>
        <p:nvSpPr>
          <p:cNvPr id="200" name="4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46</a:t>
            </a:r>
          </a:p>
        </p:txBody>
      </p:sp>
      <p:sp>
        <p:nvSpPr>
          <p:cNvPr id="201" name="4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45</a:t>
            </a:r>
          </a:p>
        </p:txBody>
      </p:sp>
      <p:sp>
        <p:nvSpPr>
          <p:cNvPr id="202" name="4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44</a:t>
            </a:r>
          </a:p>
        </p:txBody>
      </p:sp>
      <p:sp>
        <p:nvSpPr>
          <p:cNvPr id="203" name="4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43</a:t>
            </a:r>
          </a:p>
        </p:txBody>
      </p:sp>
      <p:sp>
        <p:nvSpPr>
          <p:cNvPr id="204" name="4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42</a:t>
            </a:r>
          </a:p>
        </p:txBody>
      </p:sp>
      <p:sp>
        <p:nvSpPr>
          <p:cNvPr id="205" name="4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41</a:t>
            </a:r>
          </a:p>
        </p:txBody>
      </p:sp>
      <p:sp>
        <p:nvSpPr>
          <p:cNvPr id="206" name="4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40</a:t>
            </a:r>
          </a:p>
        </p:txBody>
      </p:sp>
      <p:sp>
        <p:nvSpPr>
          <p:cNvPr id="207" name="3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39</a:t>
            </a:r>
          </a:p>
        </p:txBody>
      </p:sp>
      <p:sp>
        <p:nvSpPr>
          <p:cNvPr id="208" name="3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38</a:t>
            </a:r>
            <a:endParaRPr lang="en-US" sz="13800" b="1" dirty="0">
              <a:ln w="28575">
                <a:solidFill>
                  <a:srgbClr val="92D050"/>
                </a:solidFill>
              </a:ln>
              <a:solidFill>
                <a:schemeClr val="bg1"/>
              </a:solidFill>
              <a:effectLst/>
              <a:latin typeface="Verdana" pitchFamily="34" charset="0"/>
            </a:endParaRPr>
          </a:p>
        </p:txBody>
      </p:sp>
      <p:sp>
        <p:nvSpPr>
          <p:cNvPr id="209" name="3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37</a:t>
            </a:r>
          </a:p>
        </p:txBody>
      </p:sp>
      <p:sp>
        <p:nvSpPr>
          <p:cNvPr id="210" name="3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36</a:t>
            </a:r>
          </a:p>
        </p:txBody>
      </p:sp>
      <p:sp>
        <p:nvSpPr>
          <p:cNvPr id="211" name="3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35</a:t>
            </a:r>
          </a:p>
        </p:txBody>
      </p:sp>
      <p:sp>
        <p:nvSpPr>
          <p:cNvPr id="212" name="3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34</a:t>
            </a:r>
          </a:p>
        </p:txBody>
      </p:sp>
      <p:sp>
        <p:nvSpPr>
          <p:cNvPr id="213" name="3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33</a:t>
            </a:r>
          </a:p>
        </p:txBody>
      </p:sp>
      <p:sp>
        <p:nvSpPr>
          <p:cNvPr id="214" name="3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32</a:t>
            </a:r>
          </a:p>
        </p:txBody>
      </p:sp>
      <p:sp>
        <p:nvSpPr>
          <p:cNvPr id="215" name="3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31</a:t>
            </a:r>
          </a:p>
        </p:txBody>
      </p:sp>
      <p:sp>
        <p:nvSpPr>
          <p:cNvPr id="216" name="3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30</a:t>
            </a:r>
          </a:p>
        </p:txBody>
      </p:sp>
      <p:sp>
        <p:nvSpPr>
          <p:cNvPr id="217" name="2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29</a:t>
            </a:r>
          </a:p>
        </p:txBody>
      </p:sp>
      <p:sp>
        <p:nvSpPr>
          <p:cNvPr id="218" name="2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28</a:t>
            </a:r>
          </a:p>
        </p:txBody>
      </p:sp>
      <p:sp>
        <p:nvSpPr>
          <p:cNvPr id="219" name="2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27</a:t>
            </a:r>
          </a:p>
        </p:txBody>
      </p:sp>
      <p:sp>
        <p:nvSpPr>
          <p:cNvPr id="220" name="2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26</a:t>
            </a:r>
          </a:p>
        </p:txBody>
      </p:sp>
      <p:sp>
        <p:nvSpPr>
          <p:cNvPr id="221" name="2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25</a:t>
            </a:r>
          </a:p>
        </p:txBody>
      </p:sp>
      <p:sp>
        <p:nvSpPr>
          <p:cNvPr id="222" name="2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24</a:t>
            </a:r>
          </a:p>
        </p:txBody>
      </p:sp>
      <p:sp>
        <p:nvSpPr>
          <p:cNvPr id="223" name="2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23</a:t>
            </a:r>
          </a:p>
        </p:txBody>
      </p:sp>
      <p:sp>
        <p:nvSpPr>
          <p:cNvPr id="224" name="2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22</a:t>
            </a:r>
          </a:p>
        </p:txBody>
      </p:sp>
      <p:sp>
        <p:nvSpPr>
          <p:cNvPr id="225" name="2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21</a:t>
            </a:r>
          </a:p>
        </p:txBody>
      </p:sp>
      <p:sp>
        <p:nvSpPr>
          <p:cNvPr id="226" name="2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20</a:t>
            </a:r>
          </a:p>
        </p:txBody>
      </p:sp>
      <p:sp>
        <p:nvSpPr>
          <p:cNvPr id="227" name="1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19</a:t>
            </a:r>
          </a:p>
        </p:txBody>
      </p:sp>
      <p:sp>
        <p:nvSpPr>
          <p:cNvPr id="228" name="1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18</a:t>
            </a:r>
          </a:p>
        </p:txBody>
      </p:sp>
      <p:sp>
        <p:nvSpPr>
          <p:cNvPr id="229" name="1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17</a:t>
            </a:r>
          </a:p>
        </p:txBody>
      </p:sp>
      <p:sp>
        <p:nvSpPr>
          <p:cNvPr id="230" name="1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16</a:t>
            </a:r>
          </a:p>
        </p:txBody>
      </p:sp>
      <p:sp>
        <p:nvSpPr>
          <p:cNvPr id="231" name="1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15</a:t>
            </a:r>
          </a:p>
        </p:txBody>
      </p:sp>
      <p:sp>
        <p:nvSpPr>
          <p:cNvPr id="232" name="1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smtClean="0">
                <a:ln w="28575">
                  <a:solidFill>
                    <a:srgbClr val="92D050"/>
                  </a:solidFill>
                </a:ln>
                <a:solidFill>
                  <a:schemeClr val="bg1"/>
                </a:solidFill>
                <a:effectLst/>
                <a:latin typeface="Verdana" pitchFamily="34" charset="0"/>
              </a:rPr>
              <a:t>14</a:t>
            </a:r>
            <a:endParaRPr lang="en-US" sz="13800" b="1" dirty="0">
              <a:ln w="28575">
                <a:solidFill>
                  <a:srgbClr val="92D050"/>
                </a:solidFill>
              </a:ln>
              <a:solidFill>
                <a:schemeClr val="bg1"/>
              </a:solidFill>
              <a:effectLst/>
              <a:latin typeface="Verdana" pitchFamily="34" charset="0"/>
            </a:endParaRPr>
          </a:p>
        </p:txBody>
      </p:sp>
      <p:sp>
        <p:nvSpPr>
          <p:cNvPr id="233" name="1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13</a:t>
            </a:r>
          </a:p>
        </p:txBody>
      </p:sp>
      <p:sp>
        <p:nvSpPr>
          <p:cNvPr id="234" name="1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12</a:t>
            </a:r>
          </a:p>
        </p:txBody>
      </p:sp>
      <p:sp>
        <p:nvSpPr>
          <p:cNvPr id="235" name="1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11</a:t>
            </a:r>
          </a:p>
        </p:txBody>
      </p:sp>
      <p:sp>
        <p:nvSpPr>
          <p:cNvPr id="236" name="1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10</a:t>
            </a:r>
          </a:p>
        </p:txBody>
      </p:sp>
      <p:sp>
        <p:nvSpPr>
          <p:cNvPr id="237" name="9"/>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09</a:t>
            </a:r>
          </a:p>
        </p:txBody>
      </p:sp>
      <p:sp>
        <p:nvSpPr>
          <p:cNvPr id="238" name="8"/>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08</a:t>
            </a:r>
          </a:p>
        </p:txBody>
      </p:sp>
      <p:sp>
        <p:nvSpPr>
          <p:cNvPr id="239" name="7"/>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07</a:t>
            </a:r>
          </a:p>
        </p:txBody>
      </p:sp>
      <p:sp>
        <p:nvSpPr>
          <p:cNvPr id="240" name="6"/>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06</a:t>
            </a:r>
          </a:p>
        </p:txBody>
      </p:sp>
      <p:sp>
        <p:nvSpPr>
          <p:cNvPr id="241" name="5"/>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05</a:t>
            </a:r>
          </a:p>
        </p:txBody>
      </p:sp>
      <p:sp>
        <p:nvSpPr>
          <p:cNvPr id="242" name="4"/>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04</a:t>
            </a:r>
          </a:p>
        </p:txBody>
      </p:sp>
      <p:sp>
        <p:nvSpPr>
          <p:cNvPr id="243" name="3"/>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03</a:t>
            </a:r>
          </a:p>
        </p:txBody>
      </p:sp>
      <p:sp>
        <p:nvSpPr>
          <p:cNvPr id="244" name="2"/>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02</a:t>
            </a:r>
          </a:p>
        </p:txBody>
      </p:sp>
      <p:sp>
        <p:nvSpPr>
          <p:cNvPr id="245" name="1"/>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a:ln w="28575">
                  <a:solidFill>
                    <a:srgbClr val="92D050"/>
                  </a:solidFill>
                </a:ln>
                <a:solidFill>
                  <a:schemeClr val="bg1"/>
                </a:solidFill>
                <a:effectLst/>
                <a:latin typeface="Verdana" pitchFamily="34" charset="0"/>
              </a:rPr>
              <a:t>01</a:t>
            </a:r>
          </a:p>
        </p:txBody>
      </p:sp>
      <p:sp>
        <p:nvSpPr>
          <p:cNvPr id="246" name="0"/>
          <p:cNvSpPr txBox="1">
            <a:spLocks noChangeArrowheads="1"/>
          </p:cNvSpPr>
          <p:nvPr/>
        </p:nvSpPr>
        <p:spPr bwMode="auto">
          <a:xfrm>
            <a:off x="4724400" y="281305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800" b="1" dirty="0">
                <a:ln w="28575">
                  <a:solidFill>
                    <a:srgbClr val="92D050"/>
                  </a:solidFill>
                </a:ln>
                <a:solidFill>
                  <a:schemeClr val="bg1"/>
                </a:solidFill>
                <a:effectLst/>
                <a:latin typeface="Verdana" pitchFamily="34" charset="0"/>
              </a:rPr>
              <a:t>00</a:t>
            </a:r>
          </a:p>
        </p:txBody>
      </p:sp>
      <p:sp>
        <p:nvSpPr>
          <p:cNvPr id="65" name="TextBox 64"/>
          <p:cNvSpPr txBox="1"/>
          <p:nvPr/>
        </p:nvSpPr>
        <p:spPr>
          <a:xfrm>
            <a:off x="1568370" y="73223"/>
            <a:ext cx="6464460" cy="307777"/>
          </a:xfrm>
          <a:prstGeom prst="rect">
            <a:avLst/>
          </a:prstGeom>
          <a:noFill/>
        </p:spPr>
        <p:txBody>
          <a:bodyPr wrap="square" rtlCol="0">
            <a:spAutoFit/>
          </a:bodyPr>
          <a:lstStyle/>
          <a:p>
            <a:pPr algn="ctr"/>
            <a:r>
              <a:rPr lang="en-US" sz="1400" dirty="0" smtClean="0">
                <a:solidFill>
                  <a:srgbClr val="FFFF00"/>
                </a:solidFill>
              </a:rPr>
              <a:t>*Note* animated backgrounds may slightly delay slide transitions</a:t>
            </a:r>
            <a:endParaRPr lang="en-US" sz="1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par>
                                <p:cTn id="7" presetID="1" presetClass="exit" presetSubtype="0" fill="hold" grpId="1" nodeType="withEffect">
                                  <p:stCondLst>
                                    <p:cond delay="1000"/>
                                  </p:stCondLst>
                                  <p:childTnLst>
                                    <p:set>
                                      <p:cBhvr>
                                        <p:cTn id="8" dur="1" fill="hold">
                                          <p:stCondLst>
                                            <p:cond delay="0"/>
                                          </p:stCondLst>
                                        </p:cTn>
                                        <p:tgtEl>
                                          <p:spTgt spid="187"/>
                                        </p:tgtEl>
                                        <p:attrNameLst>
                                          <p:attrName>style.visibility</p:attrName>
                                        </p:attrNameLst>
                                      </p:cBhvr>
                                      <p:to>
                                        <p:strVal val="hidden"/>
                                      </p:to>
                                    </p:set>
                                  </p:childTnLst>
                                </p:cTn>
                              </p:par>
                              <p:par>
                                <p:cTn id="9" presetID="1" presetClass="entr" presetSubtype="0" fill="hold" grpId="0" nodeType="withEffect">
                                  <p:stCondLst>
                                    <p:cond delay="1000"/>
                                  </p:stCondLst>
                                  <p:childTnLst>
                                    <p:set>
                                      <p:cBhvr>
                                        <p:cTn id="10" dur="1" fill="hold">
                                          <p:stCondLst>
                                            <p:cond delay="0"/>
                                          </p:stCondLst>
                                        </p:cTn>
                                        <p:tgtEl>
                                          <p:spTgt spid="188"/>
                                        </p:tgtEl>
                                        <p:attrNameLst>
                                          <p:attrName>style.visibility</p:attrName>
                                        </p:attrNameLst>
                                      </p:cBhvr>
                                      <p:to>
                                        <p:strVal val="visible"/>
                                      </p:to>
                                    </p:set>
                                  </p:childTnLst>
                                </p:cTn>
                              </p:par>
                              <p:par>
                                <p:cTn id="11" presetID="1" presetClass="exit" presetSubtype="0" fill="hold" grpId="1" nodeType="withEffect">
                                  <p:stCondLst>
                                    <p:cond delay="2000"/>
                                  </p:stCondLst>
                                  <p:childTnLst>
                                    <p:set>
                                      <p:cBhvr>
                                        <p:cTn id="12" dur="1" fill="hold">
                                          <p:stCondLst>
                                            <p:cond delay="0"/>
                                          </p:stCondLst>
                                        </p:cTn>
                                        <p:tgtEl>
                                          <p:spTgt spid="188"/>
                                        </p:tgtEl>
                                        <p:attrNameLst>
                                          <p:attrName>style.visibility</p:attrName>
                                        </p:attrNameLst>
                                      </p:cBhvr>
                                      <p:to>
                                        <p:strVal val="hidden"/>
                                      </p:to>
                                    </p:set>
                                  </p:childTnLst>
                                </p:cTn>
                              </p:par>
                              <p:par>
                                <p:cTn id="13" presetID="1" presetClass="entr" presetSubtype="0" fill="hold" grpId="0" nodeType="withEffect">
                                  <p:stCondLst>
                                    <p:cond delay="2000"/>
                                  </p:stCondLst>
                                  <p:childTnLst>
                                    <p:set>
                                      <p:cBhvr>
                                        <p:cTn id="14" dur="1" fill="hold">
                                          <p:stCondLst>
                                            <p:cond delay="0"/>
                                          </p:stCondLst>
                                        </p:cTn>
                                        <p:tgtEl>
                                          <p:spTgt spid="189"/>
                                        </p:tgtEl>
                                        <p:attrNameLst>
                                          <p:attrName>style.visibility</p:attrName>
                                        </p:attrNameLst>
                                      </p:cBhvr>
                                      <p:to>
                                        <p:strVal val="visible"/>
                                      </p:to>
                                    </p:set>
                                  </p:childTnLst>
                                </p:cTn>
                              </p:par>
                              <p:par>
                                <p:cTn id="15" presetID="1" presetClass="exit" presetSubtype="0" fill="hold" grpId="1" nodeType="withEffect">
                                  <p:stCondLst>
                                    <p:cond delay="3000"/>
                                  </p:stCondLst>
                                  <p:childTnLst>
                                    <p:set>
                                      <p:cBhvr>
                                        <p:cTn id="16" dur="1" fill="hold">
                                          <p:stCondLst>
                                            <p:cond delay="0"/>
                                          </p:stCondLst>
                                        </p:cTn>
                                        <p:tgtEl>
                                          <p:spTgt spid="189"/>
                                        </p:tgtEl>
                                        <p:attrNameLst>
                                          <p:attrName>style.visibility</p:attrName>
                                        </p:attrNameLst>
                                      </p:cBhvr>
                                      <p:to>
                                        <p:strVal val="hidden"/>
                                      </p:to>
                                    </p:set>
                                  </p:childTnLst>
                                </p:cTn>
                              </p:par>
                              <p:par>
                                <p:cTn id="17" presetID="1" presetClass="entr" presetSubtype="0" fill="hold" grpId="0" nodeType="withEffect">
                                  <p:stCondLst>
                                    <p:cond delay="3000"/>
                                  </p:stCondLst>
                                  <p:childTnLst>
                                    <p:set>
                                      <p:cBhvr>
                                        <p:cTn id="18" dur="1" fill="hold">
                                          <p:stCondLst>
                                            <p:cond delay="0"/>
                                          </p:stCondLst>
                                        </p:cTn>
                                        <p:tgtEl>
                                          <p:spTgt spid="190"/>
                                        </p:tgtEl>
                                        <p:attrNameLst>
                                          <p:attrName>style.visibility</p:attrName>
                                        </p:attrNameLst>
                                      </p:cBhvr>
                                      <p:to>
                                        <p:strVal val="visible"/>
                                      </p:to>
                                    </p:set>
                                  </p:childTnLst>
                                </p:cTn>
                              </p:par>
                              <p:par>
                                <p:cTn id="19" presetID="1" presetClass="exit" presetSubtype="0" fill="hold" grpId="1" nodeType="withEffect">
                                  <p:stCondLst>
                                    <p:cond delay="4000"/>
                                  </p:stCondLst>
                                  <p:childTnLst>
                                    <p:set>
                                      <p:cBhvr>
                                        <p:cTn id="20" dur="1" fill="hold">
                                          <p:stCondLst>
                                            <p:cond delay="0"/>
                                          </p:stCondLst>
                                        </p:cTn>
                                        <p:tgtEl>
                                          <p:spTgt spid="190"/>
                                        </p:tgtEl>
                                        <p:attrNameLst>
                                          <p:attrName>style.visibility</p:attrName>
                                        </p:attrNameLst>
                                      </p:cBhvr>
                                      <p:to>
                                        <p:strVal val="hidden"/>
                                      </p:to>
                                    </p:set>
                                  </p:childTnLst>
                                </p:cTn>
                              </p:par>
                              <p:par>
                                <p:cTn id="21" presetID="1" presetClass="entr" presetSubtype="0" fill="hold" grpId="0" nodeType="withEffect">
                                  <p:stCondLst>
                                    <p:cond delay="4000"/>
                                  </p:stCondLst>
                                  <p:childTnLst>
                                    <p:set>
                                      <p:cBhvr>
                                        <p:cTn id="22" dur="1" fill="hold">
                                          <p:stCondLst>
                                            <p:cond delay="0"/>
                                          </p:stCondLst>
                                        </p:cTn>
                                        <p:tgtEl>
                                          <p:spTgt spid="191"/>
                                        </p:tgtEl>
                                        <p:attrNameLst>
                                          <p:attrName>style.visibility</p:attrName>
                                        </p:attrNameLst>
                                      </p:cBhvr>
                                      <p:to>
                                        <p:strVal val="visible"/>
                                      </p:to>
                                    </p:set>
                                  </p:childTnLst>
                                </p:cTn>
                              </p:par>
                              <p:par>
                                <p:cTn id="23" presetID="1" presetClass="exit" presetSubtype="0" fill="hold" grpId="1" nodeType="withEffect">
                                  <p:stCondLst>
                                    <p:cond delay="5000"/>
                                  </p:stCondLst>
                                  <p:childTnLst>
                                    <p:set>
                                      <p:cBhvr>
                                        <p:cTn id="24" dur="1" fill="hold">
                                          <p:stCondLst>
                                            <p:cond delay="0"/>
                                          </p:stCondLst>
                                        </p:cTn>
                                        <p:tgtEl>
                                          <p:spTgt spid="191"/>
                                        </p:tgtEl>
                                        <p:attrNameLst>
                                          <p:attrName>style.visibility</p:attrName>
                                        </p:attrNameLst>
                                      </p:cBhvr>
                                      <p:to>
                                        <p:strVal val="hidden"/>
                                      </p:to>
                                    </p:set>
                                  </p:childTnLst>
                                </p:cTn>
                              </p:par>
                              <p:par>
                                <p:cTn id="25" presetID="1" presetClass="entr" presetSubtype="0" fill="hold" grpId="0" nodeType="withEffect">
                                  <p:stCondLst>
                                    <p:cond delay="5000"/>
                                  </p:stCondLst>
                                  <p:childTnLst>
                                    <p:set>
                                      <p:cBhvr>
                                        <p:cTn id="26" dur="1" fill="hold">
                                          <p:stCondLst>
                                            <p:cond delay="0"/>
                                          </p:stCondLst>
                                        </p:cTn>
                                        <p:tgtEl>
                                          <p:spTgt spid="192"/>
                                        </p:tgtEl>
                                        <p:attrNameLst>
                                          <p:attrName>style.visibility</p:attrName>
                                        </p:attrNameLst>
                                      </p:cBhvr>
                                      <p:to>
                                        <p:strVal val="visible"/>
                                      </p:to>
                                    </p:set>
                                  </p:childTnLst>
                                </p:cTn>
                              </p:par>
                              <p:par>
                                <p:cTn id="27" presetID="1" presetClass="exit" presetSubtype="0" fill="hold" grpId="1" nodeType="withEffect">
                                  <p:stCondLst>
                                    <p:cond delay="6000"/>
                                  </p:stCondLst>
                                  <p:childTnLst>
                                    <p:set>
                                      <p:cBhvr>
                                        <p:cTn id="28" dur="1" fill="hold">
                                          <p:stCondLst>
                                            <p:cond delay="0"/>
                                          </p:stCondLst>
                                        </p:cTn>
                                        <p:tgtEl>
                                          <p:spTgt spid="192"/>
                                        </p:tgtEl>
                                        <p:attrNameLst>
                                          <p:attrName>style.visibility</p:attrName>
                                        </p:attrNameLst>
                                      </p:cBhvr>
                                      <p:to>
                                        <p:strVal val="hidden"/>
                                      </p:to>
                                    </p:set>
                                  </p:childTnLst>
                                </p:cTn>
                              </p:par>
                              <p:par>
                                <p:cTn id="29" presetID="1" presetClass="entr" presetSubtype="0" fill="hold" grpId="0" nodeType="withEffect">
                                  <p:stCondLst>
                                    <p:cond delay="6000"/>
                                  </p:stCondLst>
                                  <p:childTnLst>
                                    <p:set>
                                      <p:cBhvr>
                                        <p:cTn id="30" dur="1" fill="hold">
                                          <p:stCondLst>
                                            <p:cond delay="0"/>
                                          </p:stCondLst>
                                        </p:cTn>
                                        <p:tgtEl>
                                          <p:spTgt spid="193"/>
                                        </p:tgtEl>
                                        <p:attrNameLst>
                                          <p:attrName>style.visibility</p:attrName>
                                        </p:attrNameLst>
                                      </p:cBhvr>
                                      <p:to>
                                        <p:strVal val="visible"/>
                                      </p:to>
                                    </p:set>
                                  </p:childTnLst>
                                </p:cTn>
                              </p:par>
                              <p:par>
                                <p:cTn id="31" presetID="1" presetClass="exit" presetSubtype="0" fill="hold" grpId="1" nodeType="withEffect">
                                  <p:stCondLst>
                                    <p:cond delay="7000"/>
                                  </p:stCondLst>
                                  <p:childTnLst>
                                    <p:set>
                                      <p:cBhvr>
                                        <p:cTn id="32" dur="1" fill="hold">
                                          <p:stCondLst>
                                            <p:cond delay="0"/>
                                          </p:stCondLst>
                                        </p:cTn>
                                        <p:tgtEl>
                                          <p:spTgt spid="193"/>
                                        </p:tgtEl>
                                        <p:attrNameLst>
                                          <p:attrName>style.visibility</p:attrName>
                                        </p:attrNameLst>
                                      </p:cBhvr>
                                      <p:to>
                                        <p:strVal val="hidden"/>
                                      </p:to>
                                    </p:set>
                                  </p:childTnLst>
                                </p:cTn>
                              </p:par>
                              <p:par>
                                <p:cTn id="33" presetID="1" presetClass="entr" presetSubtype="0" fill="hold" grpId="0" nodeType="withEffect">
                                  <p:stCondLst>
                                    <p:cond delay="7000"/>
                                  </p:stCondLst>
                                  <p:childTnLst>
                                    <p:set>
                                      <p:cBhvr>
                                        <p:cTn id="34" dur="1" fill="hold">
                                          <p:stCondLst>
                                            <p:cond delay="0"/>
                                          </p:stCondLst>
                                        </p:cTn>
                                        <p:tgtEl>
                                          <p:spTgt spid="194"/>
                                        </p:tgtEl>
                                        <p:attrNameLst>
                                          <p:attrName>style.visibility</p:attrName>
                                        </p:attrNameLst>
                                      </p:cBhvr>
                                      <p:to>
                                        <p:strVal val="visible"/>
                                      </p:to>
                                    </p:set>
                                  </p:childTnLst>
                                </p:cTn>
                              </p:par>
                              <p:par>
                                <p:cTn id="35" presetID="1" presetClass="exit" presetSubtype="0" fill="hold" grpId="1" nodeType="withEffect">
                                  <p:stCondLst>
                                    <p:cond delay="8000"/>
                                  </p:stCondLst>
                                  <p:childTnLst>
                                    <p:set>
                                      <p:cBhvr>
                                        <p:cTn id="36" dur="1" fill="hold">
                                          <p:stCondLst>
                                            <p:cond delay="0"/>
                                          </p:stCondLst>
                                        </p:cTn>
                                        <p:tgtEl>
                                          <p:spTgt spid="194"/>
                                        </p:tgtEl>
                                        <p:attrNameLst>
                                          <p:attrName>style.visibility</p:attrName>
                                        </p:attrNameLst>
                                      </p:cBhvr>
                                      <p:to>
                                        <p:strVal val="hidden"/>
                                      </p:to>
                                    </p:set>
                                  </p:childTnLst>
                                </p:cTn>
                              </p:par>
                              <p:par>
                                <p:cTn id="37" presetID="1" presetClass="entr" presetSubtype="0" fill="hold" grpId="0" nodeType="withEffect">
                                  <p:stCondLst>
                                    <p:cond delay="8000"/>
                                  </p:stCondLst>
                                  <p:childTnLst>
                                    <p:set>
                                      <p:cBhvr>
                                        <p:cTn id="38" dur="1" fill="hold">
                                          <p:stCondLst>
                                            <p:cond delay="0"/>
                                          </p:stCondLst>
                                        </p:cTn>
                                        <p:tgtEl>
                                          <p:spTgt spid="195"/>
                                        </p:tgtEl>
                                        <p:attrNameLst>
                                          <p:attrName>style.visibility</p:attrName>
                                        </p:attrNameLst>
                                      </p:cBhvr>
                                      <p:to>
                                        <p:strVal val="visible"/>
                                      </p:to>
                                    </p:set>
                                  </p:childTnLst>
                                </p:cTn>
                              </p:par>
                              <p:par>
                                <p:cTn id="39" presetID="1" presetClass="exit" presetSubtype="0" fill="hold" grpId="1" nodeType="withEffect">
                                  <p:stCondLst>
                                    <p:cond delay="9000"/>
                                  </p:stCondLst>
                                  <p:childTnLst>
                                    <p:set>
                                      <p:cBhvr>
                                        <p:cTn id="40" dur="1" fill="hold">
                                          <p:stCondLst>
                                            <p:cond delay="0"/>
                                          </p:stCondLst>
                                        </p:cTn>
                                        <p:tgtEl>
                                          <p:spTgt spid="195"/>
                                        </p:tgtEl>
                                        <p:attrNameLst>
                                          <p:attrName>style.visibility</p:attrName>
                                        </p:attrNameLst>
                                      </p:cBhvr>
                                      <p:to>
                                        <p:strVal val="hidden"/>
                                      </p:to>
                                    </p:set>
                                  </p:childTnLst>
                                </p:cTn>
                              </p:par>
                              <p:par>
                                <p:cTn id="41" presetID="1" presetClass="entr" presetSubtype="0" fill="hold" grpId="0" nodeType="withEffect">
                                  <p:stCondLst>
                                    <p:cond delay="9000"/>
                                  </p:stCondLst>
                                  <p:childTnLst>
                                    <p:set>
                                      <p:cBhvr>
                                        <p:cTn id="42" dur="1" fill="hold">
                                          <p:stCondLst>
                                            <p:cond delay="0"/>
                                          </p:stCondLst>
                                        </p:cTn>
                                        <p:tgtEl>
                                          <p:spTgt spid="196"/>
                                        </p:tgtEl>
                                        <p:attrNameLst>
                                          <p:attrName>style.visibility</p:attrName>
                                        </p:attrNameLst>
                                      </p:cBhvr>
                                      <p:to>
                                        <p:strVal val="visible"/>
                                      </p:to>
                                    </p:set>
                                  </p:childTnLst>
                                </p:cTn>
                              </p:par>
                              <p:par>
                                <p:cTn id="43" presetID="1" presetClass="exit" presetSubtype="0" fill="hold" grpId="1" nodeType="withEffect">
                                  <p:stCondLst>
                                    <p:cond delay="10000"/>
                                  </p:stCondLst>
                                  <p:childTnLst>
                                    <p:set>
                                      <p:cBhvr>
                                        <p:cTn id="44" dur="1" fill="hold">
                                          <p:stCondLst>
                                            <p:cond delay="0"/>
                                          </p:stCondLst>
                                        </p:cTn>
                                        <p:tgtEl>
                                          <p:spTgt spid="196"/>
                                        </p:tgtEl>
                                        <p:attrNameLst>
                                          <p:attrName>style.visibility</p:attrName>
                                        </p:attrNameLst>
                                      </p:cBhvr>
                                      <p:to>
                                        <p:strVal val="hidden"/>
                                      </p:to>
                                    </p:set>
                                  </p:childTnLst>
                                </p:cTn>
                              </p:par>
                              <p:par>
                                <p:cTn id="45" presetID="1" presetClass="entr" presetSubtype="0" fill="hold" grpId="0" nodeType="withEffect">
                                  <p:stCondLst>
                                    <p:cond delay="10000"/>
                                  </p:stCondLst>
                                  <p:childTnLst>
                                    <p:set>
                                      <p:cBhvr>
                                        <p:cTn id="46" dur="1" fill="hold">
                                          <p:stCondLst>
                                            <p:cond delay="0"/>
                                          </p:stCondLst>
                                        </p:cTn>
                                        <p:tgtEl>
                                          <p:spTgt spid="197"/>
                                        </p:tgtEl>
                                        <p:attrNameLst>
                                          <p:attrName>style.visibility</p:attrName>
                                        </p:attrNameLst>
                                      </p:cBhvr>
                                      <p:to>
                                        <p:strVal val="visible"/>
                                      </p:to>
                                    </p:set>
                                  </p:childTnLst>
                                </p:cTn>
                              </p:par>
                              <p:par>
                                <p:cTn id="47" presetID="1" presetClass="exit" presetSubtype="0" fill="hold" grpId="1" nodeType="withEffect">
                                  <p:stCondLst>
                                    <p:cond delay="11000"/>
                                  </p:stCondLst>
                                  <p:childTnLst>
                                    <p:set>
                                      <p:cBhvr>
                                        <p:cTn id="48" dur="1" fill="hold">
                                          <p:stCondLst>
                                            <p:cond delay="0"/>
                                          </p:stCondLst>
                                        </p:cTn>
                                        <p:tgtEl>
                                          <p:spTgt spid="197"/>
                                        </p:tgtEl>
                                        <p:attrNameLst>
                                          <p:attrName>style.visibility</p:attrName>
                                        </p:attrNameLst>
                                      </p:cBhvr>
                                      <p:to>
                                        <p:strVal val="hidden"/>
                                      </p:to>
                                    </p:set>
                                  </p:childTnLst>
                                </p:cTn>
                              </p:par>
                              <p:par>
                                <p:cTn id="49" presetID="1" presetClass="entr" presetSubtype="0" fill="hold" grpId="0" nodeType="withEffect">
                                  <p:stCondLst>
                                    <p:cond delay="11000"/>
                                  </p:stCondLst>
                                  <p:childTnLst>
                                    <p:set>
                                      <p:cBhvr>
                                        <p:cTn id="50" dur="1" fill="hold">
                                          <p:stCondLst>
                                            <p:cond delay="0"/>
                                          </p:stCondLst>
                                        </p:cTn>
                                        <p:tgtEl>
                                          <p:spTgt spid="198"/>
                                        </p:tgtEl>
                                        <p:attrNameLst>
                                          <p:attrName>style.visibility</p:attrName>
                                        </p:attrNameLst>
                                      </p:cBhvr>
                                      <p:to>
                                        <p:strVal val="visible"/>
                                      </p:to>
                                    </p:set>
                                  </p:childTnLst>
                                </p:cTn>
                              </p:par>
                              <p:par>
                                <p:cTn id="51" presetID="1" presetClass="exit" presetSubtype="0" fill="hold" grpId="1" nodeType="withEffect">
                                  <p:stCondLst>
                                    <p:cond delay="12000"/>
                                  </p:stCondLst>
                                  <p:childTnLst>
                                    <p:set>
                                      <p:cBhvr>
                                        <p:cTn id="52" dur="1" fill="hold">
                                          <p:stCondLst>
                                            <p:cond delay="0"/>
                                          </p:stCondLst>
                                        </p:cTn>
                                        <p:tgtEl>
                                          <p:spTgt spid="198"/>
                                        </p:tgtEl>
                                        <p:attrNameLst>
                                          <p:attrName>style.visibility</p:attrName>
                                        </p:attrNameLst>
                                      </p:cBhvr>
                                      <p:to>
                                        <p:strVal val="hidden"/>
                                      </p:to>
                                    </p:set>
                                  </p:childTnLst>
                                </p:cTn>
                              </p:par>
                              <p:par>
                                <p:cTn id="53" presetID="1" presetClass="entr" presetSubtype="0" fill="hold" grpId="0" nodeType="withEffect">
                                  <p:stCondLst>
                                    <p:cond delay="12000"/>
                                  </p:stCondLst>
                                  <p:childTnLst>
                                    <p:set>
                                      <p:cBhvr>
                                        <p:cTn id="54" dur="1" fill="hold">
                                          <p:stCondLst>
                                            <p:cond delay="0"/>
                                          </p:stCondLst>
                                        </p:cTn>
                                        <p:tgtEl>
                                          <p:spTgt spid="199"/>
                                        </p:tgtEl>
                                        <p:attrNameLst>
                                          <p:attrName>style.visibility</p:attrName>
                                        </p:attrNameLst>
                                      </p:cBhvr>
                                      <p:to>
                                        <p:strVal val="visible"/>
                                      </p:to>
                                    </p:set>
                                  </p:childTnLst>
                                </p:cTn>
                              </p:par>
                              <p:par>
                                <p:cTn id="55" presetID="1" presetClass="exit" presetSubtype="0" fill="hold" grpId="1" nodeType="withEffect">
                                  <p:stCondLst>
                                    <p:cond delay="13000"/>
                                  </p:stCondLst>
                                  <p:childTnLst>
                                    <p:set>
                                      <p:cBhvr>
                                        <p:cTn id="56" dur="1" fill="hold">
                                          <p:stCondLst>
                                            <p:cond delay="0"/>
                                          </p:stCondLst>
                                        </p:cTn>
                                        <p:tgtEl>
                                          <p:spTgt spid="199"/>
                                        </p:tgtEl>
                                        <p:attrNameLst>
                                          <p:attrName>style.visibility</p:attrName>
                                        </p:attrNameLst>
                                      </p:cBhvr>
                                      <p:to>
                                        <p:strVal val="hidden"/>
                                      </p:to>
                                    </p:set>
                                  </p:childTnLst>
                                </p:cTn>
                              </p:par>
                              <p:par>
                                <p:cTn id="57" presetID="1" presetClass="entr" presetSubtype="0" fill="hold" grpId="0" nodeType="withEffect">
                                  <p:stCondLst>
                                    <p:cond delay="13000"/>
                                  </p:stCondLst>
                                  <p:childTnLst>
                                    <p:set>
                                      <p:cBhvr>
                                        <p:cTn id="58" dur="1" fill="hold">
                                          <p:stCondLst>
                                            <p:cond delay="0"/>
                                          </p:stCondLst>
                                        </p:cTn>
                                        <p:tgtEl>
                                          <p:spTgt spid="200"/>
                                        </p:tgtEl>
                                        <p:attrNameLst>
                                          <p:attrName>style.visibility</p:attrName>
                                        </p:attrNameLst>
                                      </p:cBhvr>
                                      <p:to>
                                        <p:strVal val="visible"/>
                                      </p:to>
                                    </p:set>
                                  </p:childTnLst>
                                </p:cTn>
                              </p:par>
                              <p:par>
                                <p:cTn id="59" presetID="1" presetClass="exit" presetSubtype="0" fill="hold" grpId="1" nodeType="withEffect">
                                  <p:stCondLst>
                                    <p:cond delay="14000"/>
                                  </p:stCondLst>
                                  <p:childTnLst>
                                    <p:set>
                                      <p:cBhvr>
                                        <p:cTn id="60" dur="1" fill="hold">
                                          <p:stCondLst>
                                            <p:cond delay="0"/>
                                          </p:stCondLst>
                                        </p:cTn>
                                        <p:tgtEl>
                                          <p:spTgt spid="200"/>
                                        </p:tgtEl>
                                        <p:attrNameLst>
                                          <p:attrName>style.visibility</p:attrName>
                                        </p:attrNameLst>
                                      </p:cBhvr>
                                      <p:to>
                                        <p:strVal val="hidden"/>
                                      </p:to>
                                    </p:set>
                                  </p:childTnLst>
                                </p:cTn>
                              </p:par>
                              <p:par>
                                <p:cTn id="61" presetID="1" presetClass="entr" presetSubtype="0" fill="hold" grpId="0" nodeType="withEffect">
                                  <p:stCondLst>
                                    <p:cond delay="14000"/>
                                  </p:stCondLst>
                                  <p:childTnLst>
                                    <p:set>
                                      <p:cBhvr>
                                        <p:cTn id="62" dur="1" fill="hold">
                                          <p:stCondLst>
                                            <p:cond delay="0"/>
                                          </p:stCondLst>
                                        </p:cTn>
                                        <p:tgtEl>
                                          <p:spTgt spid="201"/>
                                        </p:tgtEl>
                                        <p:attrNameLst>
                                          <p:attrName>style.visibility</p:attrName>
                                        </p:attrNameLst>
                                      </p:cBhvr>
                                      <p:to>
                                        <p:strVal val="visible"/>
                                      </p:to>
                                    </p:set>
                                  </p:childTnLst>
                                </p:cTn>
                              </p:par>
                              <p:par>
                                <p:cTn id="63" presetID="1" presetClass="exit" presetSubtype="0" fill="hold" grpId="1" nodeType="withEffect">
                                  <p:stCondLst>
                                    <p:cond delay="15000"/>
                                  </p:stCondLst>
                                  <p:childTnLst>
                                    <p:set>
                                      <p:cBhvr>
                                        <p:cTn id="64" dur="1" fill="hold">
                                          <p:stCondLst>
                                            <p:cond delay="0"/>
                                          </p:stCondLst>
                                        </p:cTn>
                                        <p:tgtEl>
                                          <p:spTgt spid="201"/>
                                        </p:tgtEl>
                                        <p:attrNameLst>
                                          <p:attrName>style.visibility</p:attrName>
                                        </p:attrNameLst>
                                      </p:cBhvr>
                                      <p:to>
                                        <p:strVal val="hidden"/>
                                      </p:to>
                                    </p:set>
                                  </p:childTnLst>
                                </p:cTn>
                              </p:par>
                              <p:par>
                                <p:cTn id="65" presetID="1" presetClass="entr" presetSubtype="0" fill="hold" grpId="0" nodeType="withEffect">
                                  <p:stCondLst>
                                    <p:cond delay="15000"/>
                                  </p:stCondLst>
                                  <p:childTnLst>
                                    <p:set>
                                      <p:cBhvr>
                                        <p:cTn id="66" dur="1" fill="hold">
                                          <p:stCondLst>
                                            <p:cond delay="0"/>
                                          </p:stCondLst>
                                        </p:cTn>
                                        <p:tgtEl>
                                          <p:spTgt spid="202"/>
                                        </p:tgtEl>
                                        <p:attrNameLst>
                                          <p:attrName>style.visibility</p:attrName>
                                        </p:attrNameLst>
                                      </p:cBhvr>
                                      <p:to>
                                        <p:strVal val="visible"/>
                                      </p:to>
                                    </p:set>
                                  </p:childTnLst>
                                </p:cTn>
                              </p:par>
                              <p:par>
                                <p:cTn id="67" presetID="1" presetClass="exit" presetSubtype="0" fill="hold" grpId="1" nodeType="withEffect">
                                  <p:stCondLst>
                                    <p:cond delay="16000"/>
                                  </p:stCondLst>
                                  <p:childTnLst>
                                    <p:set>
                                      <p:cBhvr>
                                        <p:cTn id="68" dur="1" fill="hold">
                                          <p:stCondLst>
                                            <p:cond delay="0"/>
                                          </p:stCondLst>
                                        </p:cTn>
                                        <p:tgtEl>
                                          <p:spTgt spid="202"/>
                                        </p:tgtEl>
                                        <p:attrNameLst>
                                          <p:attrName>style.visibility</p:attrName>
                                        </p:attrNameLst>
                                      </p:cBhvr>
                                      <p:to>
                                        <p:strVal val="hidden"/>
                                      </p:to>
                                    </p:set>
                                  </p:childTnLst>
                                </p:cTn>
                              </p:par>
                              <p:par>
                                <p:cTn id="69" presetID="1" presetClass="entr" presetSubtype="0" fill="hold" grpId="0" nodeType="withEffect">
                                  <p:stCondLst>
                                    <p:cond delay="16000"/>
                                  </p:stCondLst>
                                  <p:childTnLst>
                                    <p:set>
                                      <p:cBhvr>
                                        <p:cTn id="70" dur="1" fill="hold">
                                          <p:stCondLst>
                                            <p:cond delay="0"/>
                                          </p:stCondLst>
                                        </p:cTn>
                                        <p:tgtEl>
                                          <p:spTgt spid="203"/>
                                        </p:tgtEl>
                                        <p:attrNameLst>
                                          <p:attrName>style.visibility</p:attrName>
                                        </p:attrNameLst>
                                      </p:cBhvr>
                                      <p:to>
                                        <p:strVal val="visible"/>
                                      </p:to>
                                    </p:set>
                                  </p:childTnLst>
                                </p:cTn>
                              </p:par>
                              <p:par>
                                <p:cTn id="71" presetID="1" presetClass="exit" presetSubtype="0" fill="hold" grpId="1" nodeType="withEffect">
                                  <p:stCondLst>
                                    <p:cond delay="17000"/>
                                  </p:stCondLst>
                                  <p:childTnLst>
                                    <p:set>
                                      <p:cBhvr>
                                        <p:cTn id="72" dur="1" fill="hold">
                                          <p:stCondLst>
                                            <p:cond delay="0"/>
                                          </p:stCondLst>
                                        </p:cTn>
                                        <p:tgtEl>
                                          <p:spTgt spid="203"/>
                                        </p:tgtEl>
                                        <p:attrNameLst>
                                          <p:attrName>style.visibility</p:attrName>
                                        </p:attrNameLst>
                                      </p:cBhvr>
                                      <p:to>
                                        <p:strVal val="hidden"/>
                                      </p:to>
                                    </p:set>
                                  </p:childTnLst>
                                </p:cTn>
                              </p:par>
                              <p:par>
                                <p:cTn id="73" presetID="1" presetClass="entr" presetSubtype="0" fill="hold" grpId="0" nodeType="withEffect">
                                  <p:stCondLst>
                                    <p:cond delay="17000"/>
                                  </p:stCondLst>
                                  <p:childTnLst>
                                    <p:set>
                                      <p:cBhvr>
                                        <p:cTn id="74" dur="1" fill="hold">
                                          <p:stCondLst>
                                            <p:cond delay="0"/>
                                          </p:stCondLst>
                                        </p:cTn>
                                        <p:tgtEl>
                                          <p:spTgt spid="204"/>
                                        </p:tgtEl>
                                        <p:attrNameLst>
                                          <p:attrName>style.visibility</p:attrName>
                                        </p:attrNameLst>
                                      </p:cBhvr>
                                      <p:to>
                                        <p:strVal val="visible"/>
                                      </p:to>
                                    </p:set>
                                  </p:childTnLst>
                                </p:cTn>
                              </p:par>
                              <p:par>
                                <p:cTn id="75" presetID="1" presetClass="exit" presetSubtype="0" fill="hold" grpId="1" nodeType="withEffect">
                                  <p:stCondLst>
                                    <p:cond delay="18000"/>
                                  </p:stCondLst>
                                  <p:childTnLst>
                                    <p:set>
                                      <p:cBhvr>
                                        <p:cTn id="76" dur="1" fill="hold">
                                          <p:stCondLst>
                                            <p:cond delay="0"/>
                                          </p:stCondLst>
                                        </p:cTn>
                                        <p:tgtEl>
                                          <p:spTgt spid="204"/>
                                        </p:tgtEl>
                                        <p:attrNameLst>
                                          <p:attrName>style.visibility</p:attrName>
                                        </p:attrNameLst>
                                      </p:cBhvr>
                                      <p:to>
                                        <p:strVal val="hidden"/>
                                      </p:to>
                                    </p:set>
                                  </p:childTnLst>
                                </p:cTn>
                              </p:par>
                              <p:par>
                                <p:cTn id="77" presetID="1" presetClass="entr" presetSubtype="0" fill="hold" grpId="0" nodeType="withEffect">
                                  <p:stCondLst>
                                    <p:cond delay="18000"/>
                                  </p:stCondLst>
                                  <p:childTnLst>
                                    <p:set>
                                      <p:cBhvr>
                                        <p:cTn id="78" dur="1" fill="hold">
                                          <p:stCondLst>
                                            <p:cond delay="0"/>
                                          </p:stCondLst>
                                        </p:cTn>
                                        <p:tgtEl>
                                          <p:spTgt spid="205"/>
                                        </p:tgtEl>
                                        <p:attrNameLst>
                                          <p:attrName>style.visibility</p:attrName>
                                        </p:attrNameLst>
                                      </p:cBhvr>
                                      <p:to>
                                        <p:strVal val="visible"/>
                                      </p:to>
                                    </p:set>
                                  </p:childTnLst>
                                </p:cTn>
                              </p:par>
                              <p:par>
                                <p:cTn id="79" presetID="1" presetClass="exit" presetSubtype="0" fill="hold" grpId="1" nodeType="withEffect">
                                  <p:stCondLst>
                                    <p:cond delay="19000"/>
                                  </p:stCondLst>
                                  <p:childTnLst>
                                    <p:set>
                                      <p:cBhvr>
                                        <p:cTn id="80" dur="1" fill="hold">
                                          <p:stCondLst>
                                            <p:cond delay="0"/>
                                          </p:stCondLst>
                                        </p:cTn>
                                        <p:tgtEl>
                                          <p:spTgt spid="205"/>
                                        </p:tgtEl>
                                        <p:attrNameLst>
                                          <p:attrName>style.visibility</p:attrName>
                                        </p:attrNameLst>
                                      </p:cBhvr>
                                      <p:to>
                                        <p:strVal val="hidden"/>
                                      </p:to>
                                    </p:set>
                                  </p:childTnLst>
                                </p:cTn>
                              </p:par>
                              <p:par>
                                <p:cTn id="81" presetID="1" presetClass="entr" presetSubtype="0" fill="hold" grpId="0" nodeType="withEffect">
                                  <p:stCondLst>
                                    <p:cond delay="19000"/>
                                  </p:stCondLst>
                                  <p:childTnLst>
                                    <p:set>
                                      <p:cBhvr>
                                        <p:cTn id="82" dur="1" fill="hold">
                                          <p:stCondLst>
                                            <p:cond delay="0"/>
                                          </p:stCondLst>
                                        </p:cTn>
                                        <p:tgtEl>
                                          <p:spTgt spid="206"/>
                                        </p:tgtEl>
                                        <p:attrNameLst>
                                          <p:attrName>style.visibility</p:attrName>
                                        </p:attrNameLst>
                                      </p:cBhvr>
                                      <p:to>
                                        <p:strVal val="visible"/>
                                      </p:to>
                                    </p:set>
                                  </p:childTnLst>
                                </p:cTn>
                              </p:par>
                              <p:par>
                                <p:cTn id="83" presetID="1" presetClass="exit" presetSubtype="0" fill="hold" grpId="1" nodeType="withEffect">
                                  <p:stCondLst>
                                    <p:cond delay="20000"/>
                                  </p:stCondLst>
                                  <p:childTnLst>
                                    <p:set>
                                      <p:cBhvr>
                                        <p:cTn id="84" dur="1" fill="hold">
                                          <p:stCondLst>
                                            <p:cond delay="0"/>
                                          </p:stCondLst>
                                        </p:cTn>
                                        <p:tgtEl>
                                          <p:spTgt spid="206"/>
                                        </p:tgtEl>
                                        <p:attrNameLst>
                                          <p:attrName>style.visibility</p:attrName>
                                        </p:attrNameLst>
                                      </p:cBhvr>
                                      <p:to>
                                        <p:strVal val="hidden"/>
                                      </p:to>
                                    </p:set>
                                  </p:childTnLst>
                                </p:cTn>
                              </p:par>
                              <p:par>
                                <p:cTn id="85" presetID="1" presetClass="entr" presetSubtype="0" fill="hold" grpId="0" nodeType="withEffect">
                                  <p:stCondLst>
                                    <p:cond delay="20000"/>
                                  </p:stCondLst>
                                  <p:childTnLst>
                                    <p:set>
                                      <p:cBhvr>
                                        <p:cTn id="86" dur="1" fill="hold">
                                          <p:stCondLst>
                                            <p:cond delay="0"/>
                                          </p:stCondLst>
                                        </p:cTn>
                                        <p:tgtEl>
                                          <p:spTgt spid="207"/>
                                        </p:tgtEl>
                                        <p:attrNameLst>
                                          <p:attrName>style.visibility</p:attrName>
                                        </p:attrNameLst>
                                      </p:cBhvr>
                                      <p:to>
                                        <p:strVal val="visible"/>
                                      </p:to>
                                    </p:set>
                                  </p:childTnLst>
                                </p:cTn>
                              </p:par>
                              <p:par>
                                <p:cTn id="87" presetID="1" presetClass="exit" presetSubtype="0" fill="hold" grpId="1" nodeType="withEffect">
                                  <p:stCondLst>
                                    <p:cond delay="21000"/>
                                  </p:stCondLst>
                                  <p:childTnLst>
                                    <p:set>
                                      <p:cBhvr>
                                        <p:cTn id="88" dur="1" fill="hold">
                                          <p:stCondLst>
                                            <p:cond delay="0"/>
                                          </p:stCondLst>
                                        </p:cTn>
                                        <p:tgtEl>
                                          <p:spTgt spid="207"/>
                                        </p:tgtEl>
                                        <p:attrNameLst>
                                          <p:attrName>style.visibility</p:attrName>
                                        </p:attrNameLst>
                                      </p:cBhvr>
                                      <p:to>
                                        <p:strVal val="hidden"/>
                                      </p:to>
                                    </p:set>
                                  </p:childTnLst>
                                </p:cTn>
                              </p:par>
                              <p:par>
                                <p:cTn id="89" presetID="1" presetClass="entr" presetSubtype="0" fill="hold" grpId="0" nodeType="withEffect">
                                  <p:stCondLst>
                                    <p:cond delay="21000"/>
                                  </p:stCondLst>
                                  <p:childTnLst>
                                    <p:set>
                                      <p:cBhvr>
                                        <p:cTn id="90" dur="1" fill="hold">
                                          <p:stCondLst>
                                            <p:cond delay="0"/>
                                          </p:stCondLst>
                                        </p:cTn>
                                        <p:tgtEl>
                                          <p:spTgt spid="208"/>
                                        </p:tgtEl>
                                        <p:attrNameLst>
                                          <p:attrName>style.visibility</p:attrName>
                                        </p:attrNameLst>
                                      </p:cBhvr>
                                      <p:to>
                                        <p:strVal val="visible"/>
                                      </p:to>
                                    </p:set>
                                  </p:childTnLst>
                                </p:cTn>
                              </p:par>
                              <p:par>
                                <p:cTn id="91" presetID="1" presetClass="exit" presetSubtype="0" fill="hold" grpId="1" nodeType="withEffect">
                                  <p:stCondLst>
                                    <p:cond delay="22000"/>
                                  </p:stCondLst>
                                  <p:childTnLst>
                                    <p:set>
                                      <p:cBhvr>
                                        <p:cTn id="92" dur="1" fill="hold">
                                          <p:stCondLst>
                                            <p:cond delay="0"/>
                                          </p:stCondLst>
                                        </p:cTn>
                                        <p:tgtEl>
                                          <p:spTgt spid="208"/>
                                        </p:tgtEl>
                                        <p:attrNameLst>
                                          <p:attrName>style.visibility</p:attrName>
                                        </p:attrNameLst>
                                      </p:cBhvr>
                                      <p:to>
                                        <p:strVal val="hidden"/>
                                      </p:to>
                                    </p:set>
                                  </p:childTnLst>
                                </p:cTn>
                              </p:par>
                              <p:par>
                                <p:cTn id="93" presetID="1" presetClass="entr" presetSubtype="0" fill="hold" grpId="0" nodeType="withEffect">
                                  <p:stCondLst>
                                    <p:cond delay="22000"/>
                                  </p:stCondLst>
                                  <p:childTnLst>
                                    <p:set>
                                      <p:cBhvr>
                                        <p:cTn id="94" dur="1" fill="hold">
                                          <p:stCondLst>
                                            <p:cond delay="0"/>
                                          </p:stCondLst>
                                        </p:cTn>
                                        <p:tgtEl>
                                          <p:spTgt spid="209"/>
                                        </p:tgtEl>
                                        <p:attrNameLst>
                                          <p:attrName>style.visibility</p:attrName>
                                        </p:attrNameLst>
                                      </p:cBhvr>
                                      <p:to>
                                        <p:strVal val="visible"/>
                                      </p:to>
                                    </p:set>
                                  </p:childTnLst>
                                </p:cTn>
                              </p:par>
                              <p:par>
                                <p:cTn id="95" presetID="1" presetClass="exit" presetSubtype="0" fill="hold" grpId="1" nodeType="withEffect">
                                  <p:stCondLst>
                                    <p:cond delay="23000"/>
                                  </p:stCondLst>
                                  <p:childTnLst>
                                    <p:set>
                                      <p:cBhvr>
                                        <p:cTn id="96" dur="1" fill="hold">
                                          <p:stCondLst>
                                            <p:cond delay="0"/>
                                          </p:stCondLst>
                                        </p:cTn>
                                        <p:tgtEl>
                                          <p:spTgt spid="209"/>
                                        </p:tgtEl>
                                        <p:attrNameLst>
                                          <p:attrName>style.visibility</p:attrName>
                                        </p:attrNameLst>
                                      </p:cBhvr>
                                      <p:to>
                                        <p:strVal val="hidden"/>
                                      </p:to>
                                    </p:set>
                                  </p:childTnLst>
                                </p:cTn>
                              </p:par>
                              <p:par>
                                <p:cTn id="97" presetID="1" presetClass="entr" presetSubtype="0" fill="hold" grpId="0" nodeType="withEffect">
                                  <p:stCondLst>
                                    <p:cond delay="23000"/>
                                  </p:stCondLst>
                                  <p:childTnLst>
                                    <p:set>
                                      <p:cBhvr>
                                        <p:cTn id="98" dur="1" fill="hold">
                                          <p:stCondLst>
                                            <p:cond delay="0"/>
                                          </p:stCondLst>
                                        </p:cTn>
                                        <p:tgtEl>
                                          <p:spTgt spid="210"/>
                                        </p:tgtEl>
                                        <p:attrNameLst>
                                          <p:attrName>style.visibility</p:attrName>
                                        </p:attrNameLst>
                                      </p:cBhvr>
                                      <p:to>
                                        <p:strVal val="visible"/>
                                      </p:to>
                                    </p:set>
                                  </p:childTnLst>
                                </p:cTn>
                              </p:par>
                              <p:par>
                                <p:cTn id="99" presetID="1" presetClass="exit" presetSubtype="0" fill="hold" grpId="1" nodeType="withEffect">
                                  <p:stCondLst>
                                    <p:cond delay="24000"/>
                                  </p:stCondLst>
                                  <p:childTnLst>
                                    <p:set>
                                      <p:cBhvr>
                                        <p:cTn id="100" dur="1" fill="hold">
                                          <p:stCondLst>
                                            <p:cond delay="0"/>
                                          </p:stCondLst>
                                        </p:cTn>
                                        <p:tgtEl>
                                          <p:spTgt spid="210"/>
                                        </p:tgtEl>
                                        <p:attrNameLst>
                                          <p:attrName>style.visibility</p:attrName>
                                        </p:attrNameLst>
                                      </p:cBhvr>
                                      <p:to>
                                        <p:strVal val="hidden"/>
                                      </p:to>
                                    </p:set>
                                  </p:childTnLst>
                                </p:cTn>
                              </p:par>
                              <p:par>
                                <p:cTn id="101" presetID="1" presetClass="entr" presetSubtype="0" fill="hold" grpId="0" nodeType="withEffect">
                                  <p:stCondLst>
                                    <p:cond delay="24000"/>
                                  </p:stCondLst>
                                  <p:childTnLst>
                                    <p:set>
                                      <p:cBhvr>
                                        <p:cTn id="102" dur="1" fill="hold">
                                          <p:stCondLst>
                                            <p:cond delay="0"/>
                                          </p:stCondLst>
                                        </p:cTn>
                                        <p:tgtEl>
                                          <p:spTgt spid="211"/>
                                        </p:tgtEl>
                                        <p:attrNameLst>
                                          <p:attrName>style.visibility</p:attrName>
                                        </p:attrNameLst>
                                      </p:cBhvr>
                                      <p:to>
                                        <p:strVal val="visible"/>
                                      </p:to>
                                    </p:set>
                                  </p:childTnLst>
                                </p:cTn>
                              </p:par>
                              <p:par>
                                <p:cTn id="103" presetID="1" presetClass="exit" presetSubtype="0" fill="hold" grpId="1" nodeType="withEffect">
                                  <p:stCondLst>
                                    <p:cond delay="25000"/>
                                  </p:stCondLst>
                                  <p:childTnLst>
                                    <p:set>
                                      <p:cBhvr>
                                        <p:cTn id="104" dur="1" fill="hold">
                                          <p:stCondLst>
                                            <p:cond delay="0"/>
                                          </p:stCondLst>
                                        </p:cTn>
                                        <p:tgtEl>
                                          <p:spTgt spid="211"/>
                                        </p:tgtEl>
                                        <p:attrNameLst>
                                          <p:attrName>style.visibility</p:attrName>
                                        </p:attrNameLst>
                                      </p:cBhvr>
                                      <p:to>
                                        <p:strVal val="hidden"/>
                                      </p:to>
                                    </p:set>
                                  </p:childTnLst>
                                </p:cTn>
                              </p:par>
                              <p:par>
                                <p:cTn id="105" presetID="1" presetClass="entr" presetSubtype="0" fill="hold" grpId="0" nodeType="withEffect">
                                  <p:stCondLst>
                                    <p:cond delay="25000"/>
                                  </p:stCondLst>
                                  <p:childTnLst>
                                    <p:set>
                                      <p:cBhvr>
                                        <p:cTn id="106" dur="1" fill="hold">
                                          <p:stCondLst>
                                            <p:cond delay="0"/>
                                          </p:stCondLst>
                                        </p:cTn>
                                        <p:tgtEl>
                                          <p:spTgt spid="212"/>
                                        </p:tgtEl>
                                        <p:attrNameLst>
                                          <p:attrName>style.visibility</p:attrName>
                                        </p:attrNameLst>
                                      </p:cBhvr>
                                      <p:to>
                                        <p:strVal val="visible"/>
                                      </p:to>
                                    </p:set>
                                  </p:childTnLst>
                                </p:cTn>
                              </p:par>
                              <p:par>
                                <p:cTn id="107" presetID="1" presetClass="exit" presetSubtype="0" fill="hold" grpId="1" nodeType="withEffect">
                                  <p:stCondLst>
                                    <p:cond delay="26000"/>
                                  </p:stCondLst>
                                  <p:childTnLst>
                                    <p:set>
                                      <p:cBhvr>
                                        <p:cTn id="108" dur="1" fill="hold">
                                          <p:stCondLst>
                                            <p:cond delay="0"/>
                                          </p:stCondLst>
                                        </p:cTn>
                                        <p:tgtEl>
                                          <p:spTgt spid="212"/>
                                        </p:tgtEl>
                                        <p:attrNameLst>
                                          <p:attrName>style.visibility</p:attrName>
                                        </p:attrNameLst>
                                      </p:cBhvr>
                                      <p:to>
                                        <p:strVal val="hidden"/>
                                      </p:to>
                                    </p:set>
                                  </p:childTnLst>
                                </p:cTn>
                              </p:par>
                              <p:par>
                                <p:cTn id="109" presetID="1" presetClass="entr" presetSubtype="0" fill="hold" grpId="0" nodeType="withEffect">
                                  <p:stCondLst>
                                    <p:cond delay="26000"/>
                                  </p:stCondLst>
                                  <p:childTnLst>
                                    <p:set>
                                      <p:cBhvr>
                                        <p:cTn id="110" dur="1" fill="hold">
                                          <p:stCondLst>
                                            <p:cond delay="0"/>
                                          </p:stCondLst>
                                        </p:cTn>
                                        <p:tgtEl>
                                          <p:spTgt spid="213"/>
                                        </p:tgtEl>
                                        <p:attrNameLst>
                                          <p:attrName>style.visibility</p:attrName>
                                        </p:attrNameLst>
                                      </p:cBhvr>
                                      <p:to>
                                        <p:strVal val="visible"/>
                                      </p:to>
                                    </p:set>
                                  </p:childTnLst>
                                </p:cTn>
                              </p:par>
                              <p:par>
                                <p:cTn id="111" presetID="1" presetClass="exit" presetSubtype="0" fill="hold" grpId="1" nodeType="withEffect">
                                  <p:stCondLst>
                                    <p:cond delay="27000"/>
                                  </p:stCondLst>
                                  <p:childTnLst>
                                    <p:set>
                                      <p:cBhvr>
                                        <p:cTn id="112" dur="1" fill="hold">
                                          <p:stCondLst>
                                            <p:cond delay="0"/>
                                          </p:stCondLst>
                                        </p:cTn>
                                        <p:tgtEl>
                                          <p:spTgt spid="213"/>
                                        </p:tgtEl>
                                        <p:attrNameLst>
                                          <p:attrName>style.visibility</p:attrName>
                                        </p:attrNameLst>
                                      </p:cBhvr>
                                      <p:to>
                                        <p:strVal val="hidden"/>
                                      </p:to>
                                    </p:set>
                                  </p:childTnLst>
                                </p:cTn>
                              </p:par>
                              <p:par>
                                <p:cTn id="113" presetID="1" presetClass="entr" presetSubtype="0" fill="hold" grpId="0" nodeType="withEffect">
                                  <p:stCondLst>
                                    <p:cond delay="27000"/>
                                  </p:stCondLst>
                                  <p:childTnLst>
                                    <p:set>
                                      <p:cBhvr>
                                        <p:cTn id="114" dur="1" fill="hold">
                                          <p:stCondLst>
                                            <p:cond delay="0"/>
                                          </p:stCondLst>
                                        </p:cTn>
                                        <p:tgtEl>
                                          <p:spTgt spid="214"/>
                                        </p:tgtEl>
                                        <p:attrNameLst>
                                          <p:attrName>style.visibility</p:attrName>
                                        </p:attrNameLst>
                                      </p:cBhvr>
                                      <p:to>
                                        <p:strVal val="visible"/>
                                      </p:to>
                                    </p:set>
                                  </p:childTnLst>
                                </p:cTn>
                              </p:par>
                              <p:par>
                                <p:cTn id="115" presetID="1" presetClass="exit" presetSubtype="0" fill="hold" grpId="1" nodeType="withEffect">
                                  <p:stCondLst>
                                    <p:cond delay="28000"/>
                                  </p:stCondLst>
                                  <p:childTnLst>
                                    <p:set>
                                      <p:cBhvr>
                                        <p:cTn id="116" dur="1" fill="hold">
                                          <p:stCondLst>
                                            <p:cond delay="0"/>
                                          </p:stCondLst>
                                        </p:cTn>
                                        <p:tgtEl>
                                          <p:spTgt spid="214"/>
                                        </p:tgtEl>
                                        <p:attrNameLst>
                                          <p:attrName>style.visibility</p:attrName>
                                        </p:attrNameLst>
                                      </p:cBhvr>
                                      <p:to>
                                        <p:strVal val="hidden"/>
                                      </p:to>
                                    </p:set>
                                  </p:childTnLst>
                                </p:cTn>
                              </p:par>
                              <p:par>
                                <p:cTn id="117" presetID="1" presetClass="entr" presetSubtype="0" fill="hold" grpId="0" nodeType="withEffect">
                                  <p:stCondLst>
                                    <p:cond delay="28000"/>
                                  </p:stCondLst>
                                  <p:childTnLst>
                                    <p:set>
                                      <p:cBhvr>
                                        <p:cTn id="118" dur="1" fill="hold">
                                          <p:stCondLst>
                                            <p:cond delay="0"/>
                                          </p:stCondLst>
                                        </p:cTn>
                                        <p:tgtEl>
                                          <p:spTgt spid="215"/>
                                        </p:tgtEl>
                                        <p:attrNameLst>
                                          <p:attrName>style.visibility</p:attrName>
                                        </p:attrNameLst>
                                      </p:cBhvr>
                                      <p:to>
                                        <p:strVal val="visible"/>
                                      </p:to>
                                    </p:set>
                                  </p:childTnLst>
                                </p:cTn>
                              </p:par>
                              <p:par>
                                <p:cTn id="119" presetID="1" presetClass="exit" presetSubtype="0" fill="hold" grpId="1" nodeType="withEffect">
                                  <p:stCondLst>
                                    <p:cond delay="29000"/>
                                  </p:stCondLst>
                                  <p:childTnLst>
                                    <p:set>
                                      <p:cBhvr>
                                        <p:cTn id="120" dur="1" fill="hold">
                                          <p:stCondLst>
                                            <p:cond delay="0"/>
                                          </p:stCondLst>
                                        </p:cTn>
                                        <p:tgtEl>
                                          <p:spTgt spid="215"/>
                                        </p:tgtEl>
                                        <p:attrNameLst>
                                          <p:attrName>style.visibility</p:attrName>
                                        </p:attrNameLst>
                                      </p:cBhvr>
                                      <p:to>
                                        <p:strVal val="hidden"/>
                                      </p:to>
                                    </p:set>
                                  </p:childTnLst>
                                </p:cTn>
                              </p:par>
                              <p:par>
                                <p:cTn id="121" presetID="1" presetClass="entr" presetSubtype="0" fill="hold" grpId="0" nodeType="withEffect">
                                  <p:stCondLst>
                                    <p:cond delay="29000"/>
                                  </p:stCondLst>
                                  <p:childTnLst>
                                    <p:set>
                                      <p:cBhvr>
                                        <p:cTn id="122" dur="1" fill="hold">
                                          <p:stCondLst>
                                            <p:cond delay="0"/>
                                          </p:stCondLst>
                                        </p:cTn>
                                        <p:tgtEl>
                                          <p:spTgt spid="216"/>
                                        </p:tgtEl>
                                        <p:attrNameLst>
                                          <p:attrName>style.visibility</p:attrName>
                                        </p:attrNameLst>
                                      </p:cBhvr>
                                      <p:to>
                                        <p:strVal val="visible"/>
                                      </p:to>
                                    </p:set>
                                  </p:childTnLst>
                                </p:cTn>
                              </p:par>
                              <p:par>
                                <p:cTn id="123" presetID="1" presetClass="exit" presetSubtype="0" fill="hold" grpId="1" nodeType="withEffect">
                                  <p:stCondLst>
                                    <p:cond delay="30000"/>
                                  </p:stCondLst>
                                  <p:childTnLst>
                                    <p:set>
                                      <p:cBhvr>
                                        <p:cTn id="124" dur="1" fill="hold">
                                          <p:stCondLst>
                                            <p:cond delay="0"/>
                                          </p:stCondLst>
                                        </p:cTn>
                                        <p:tgtEl>
                                          <p:spTgt spid="216"/>
                                        </p:tgtEl>
                                        <p:attrNameLst>
                                          <p:attrName>style.visibility</p:attrName>
                                        </p:attrNameLst>
                                      </p:cBhvr>
                                      <p:to>
                                        <p:strVal val="hidden"/>
                                      </p:to>
                                    </p:set>
                                  </p:childTnLst>
                                </p:cTn>
                              </p:par>
                              <p:par>
                                <p:cTn id="125" presetID="1" presetClass="entr" presetSubtype="0" fill="hold" grpId="0" nodeType="withEffect">
                                  <p:stCondLst>
                                    <p:cond delay="30000"/>
                                  </p:stCondLst>
                                  <p:childTnLst>
                                    <p:set>
                                      <p:cBhvr>
                                        <p:cTn id="126" dur="1" fill="hold">
                                          <p:stCondLst>
                                            <p:cond delay="0"/>
                                          </p:stCondLst>
                                        </p:cTn>
                                        <p:tgtEl>
                                          <p:spTgt spid="217"/>
                                        </p:tgtEl>
                                        <p:attrNameLst>
                                          <p:attrName>style.visibility</p:attrName>
                                        </p:attrNameLst>
                                      </p:cBhvr>
                                      <p:to>
                                        <p:strVal val="visible"/>
                                      </p:to>
                                    </p:set>
                                  </p:childTnLst>
                                </p:cTn>
                              </p:par>
                              <p:par>
                                <p:cTn id="127" presetID="1" presetClass="exit" presetSubtype="0" fill="hold" grpId="1" nodeType="withEffect">
                                  <p:stCondLst>
                                    <p:cond delay="31000"/>
                                  </p:stCondLst>
                                  <p:childTnLst>
                                    <p:set>
                                      <p:cBhvr>
                                        <p:cTn id="128" dur="1" fill="hold">
                                          <p:stCondLst>
                                            <p:cond delay="0"/>
                                          </p:stCondLst>
                                        </p:cTn>
                                        <p:tgtEl>
                                          <p:spTgt spid="217"/>
                                        </p:tgtEl>
                                        <p:attrNameLst>
                                          <p:attrName>style.visibility</p:attrName>
                                        </p:attrNameLst>
                                      </p:cBhvr>
                                      <p:to>
                                        <p:strVal val="hidden"/>
                                      </p:to>
                                    </p:set>
                                  </p:childTnLst>
                                </p:cTn>
                              </p:par>
                              <p:par>
                                <p:cTn id="129" presetID="1" presetClass="entr" presetSubtype="0" fill="hold" grpId="0" nodeType="withEffect">
                                  <p:stCondLst>
                                    <p:cond delay="31000"/>
                                  </p:stCondLst>
                                  <p:childTnLst>
                                    <p:set>
                                      <p:cBhvr>
                                        <p:cTn id="130" dur="1" fill="hold">
                                          <p:stCondLst>
                                            <p:cond delay="0"/>
                                          </p:stCondLst>
                                        </p:cTn>
                                        <p:tgtEl>
                                          <p:spTgt spid="218"/>
                                        </p:tgtEl>
                                        <p:attrNameLst>
                                          <p:attrName>style.visibility</p:attrName>
                                        </p:attrNameLst>
                                      </p:cBhvr>
                                      <p:to>
                                        <p:strVal val="visible"/>
                                      </p:to>
                                    </p:set>
                                  </p:childTnLst>
                                </p:cTn>
                              </p:par>
                              <p:par>
                                <p:cTn id="131" presetID="1" presetClass="exit" presetSubtype="0" fill="hold" grpId="1" nodeType="withEffect">
                                  <p:stCondLst>
                                    <p:cond delay="32000"/>
                                  </p:stCondLst>
                                  <p:childTnLst>
                                    <p:set>
                                      <p:cBhvr>
                                        <p:cTn id="132" dur="1" fill="hold">
                                          <p:stCondLst>
                                            <p:cond delay="0"/>
                                          </p:stCondLst>
                                        </p:cTn>
                                        <p:tgtEl>
                                          <p:spTgt spid="218"/>
                                        </p:tgtEl>
                                        <p:attrNameLst>
                                          <p:attrName>style.visibility</p:attrName>
                                        </p:attrNameLst>
                                      </p:cBhvr>
                                      <p:to>
                                        <p:strVal val="hidden"/>
                                      </p:to>
                                    </p:set>
                                  </p:childTnLst>
                                </p:cTn>
                              </p:par>
                              <p:par>
                                <p:cTn id="133" presetID="1" presetClass="entr" presetSubtype="0" fill="hold" grpId="0" nodeType="withEffect">
                                  <p:stCondLst>
                                    <p:cond delay="32000"/>
                                  </p:stCondLst>
                                  <p:childTnLst>
                                    <p:set>
                                      <p:cBhvr>
                                        <p:cTn id="134" dur="1" fill="hold">
                                          <p:stCondLst>
                                            <p:cond delay="0"/>
                                          </p:stCondLst>
                                        </p:cTn>
                                        <p:tgtEl>
                                          <p:spTgt spid="219"/>
                                        </p:tgtEl>
                                        <p:attrNameLst>
                                          <p:attrName>style.visibility</p:attrName>
                                        </p:attrNameLst>
                                      </p:cBhvr>
                                      <p:to>
                                        <p:strVal val="visible"/>
                                      </p:to>
                                    </p:set>
                                  </p:childTnLst>
                                </p:cTn>
                              </p:par>
                              <p:par>
                                <p:cTn id="135" presetID="1" presetClass="exit" presetSubtype="0" fill="hold" grpId="1" nodeType="withEffect">
                                  <p:stCondLst>
                                    <p:cond delay="33000"/>
                                  </p:stCondLst>
                                  <p:childTnLst>
                                    <p:set>
                                      <p:cBhvr>
                                        <p:cTn id="136" dur="1" fill="hold">
                                          <p:stCondLst>
                                            <p:cond delay="0"/>
                                          </p:stCondLst>
                                        </p:cTn>
                                        <p:tgtEl>
                                          <p:spTgt spid="219"/>
                                        </p:tgtEl>
                                        <p:attrNameLst>
                                          <p:attrName>style.visibility</p:attrName>
                                        </p:attrNameLst>
                                      </p:cBhvr>
                                      <p:to>
                                        <p:strVal val="hidden"/>
                                      </p:to>
                                    </p:set>
                                  </p:childTnLst>
                                </p:cTn>
                              </p:par>
                              <p:par>
                                <p:cTn id="137" presetID="1" presetClass="entr" presetSubtype="0" fill="hold" grpId="0" nodeType="withEffect">
                                  <p:stCondLst>
                                    <p:cond delay="33000"/>
                                  </p:stCondLst>
                                  <p:childTnLst>
                                    <p:set>
                                      <p:cBhvr>
                                        <p:cTn id="138" dur="1" fill="hold">
                                          <p:stCondLst>
                                            <p:cond delay="0"/>
                                          </p:stCondLst>
                                        </p:cTn>
                                        <p:tgtEl>
                                          <p:spTgt spid="220"/>
                                        </p:tgtEl>
                                        <p:attrNameLst>
                                          <p:attrName>style.visibility</p:attrName>
                                        </p:attrNameLst>
                                      </p:cBhvr>
                                      <p:to>
                                        <p:strVal val="visible"/>
                                      </p:to>
                                    </p:set>
                                  </p:childTnLst>
                                </p:cTn>
                              </p:par>
                              <p:par>
                                <p:cTn id="139" presetID="1" presetClass="exit" presetSubtype="0" fill="hold" grpId="1" nodeType="withEffect">
                                  <p:stCondLst>
                                    <p:cond delay="34000"/>
                                  </p:stCondLst>
                                  <p:childTnLst>
                                    <p:set>
                                      <p:cBhvr>
                                        <p:cTn id="140" dur="1" fill="hold">
                                          <p:stCondLst>
                                            <p:cond delay="0"/>
                                          </p:stCondLst>
                                        </p:cTn>
                                        <p:tgtEl>
                                          <p:spTgt spid="220"/>
                                        </p:tgtEl>
                                        <p:attrNameLst>
                                          <p:attrName>style.visibility</p:attrName>
                                        </p:attrNameLst>
                                      </p:cBhvr>
                                      <p:to>
                                        <p:strVal val="hidden"/>
                                      </p:to>
                                    </p:set>
                                  </p:childTnLst>
                                </p:cTn>
                              </p:par>
                              <p:par>
                                <p:cTn id="141" presetID="1" presetClass="entr" presetSubtype="0" fill="hold" grpId="0" nodeType="withEffect">
                                  <p:stCondLst>
                                    <p:cond delay="34000"/>
                                  </p:stCondLst>
                                  <p:childTnLst>
                                    <p:set>
                                      <p:cBhvr>
                                        <p:cTn id="142" dur="1" fill="hold">
                                          <p:stCondLst>
                                            <p:cond delay="0"/>
                                          </p:stCondLst>
                                        </p:cTn>
                                        <p:tgtEl>
                                          <p:spTgt spid="221"/>
                                        </p:tgtEl>
                                        <p:attrNameLst>
                                          <p:attrName>style.visibility</p:attrName>
                                        </p:attrNameLst>
                                      </p:cBhvr>
                                      <p:to>
                                        <p:strVal val="visible"/>
                                      </p:to>
                                    </p:set>
                                  </p:childTnLst>
                                </p:cTn>
                              </p:par>
                              <p:par>
                                <p:cTn id="143" presetID="1" presetClass="exit" presetSubtype="0" fill="hold" grpId="1" nodeType="withEffect">
                                  <p:stCondLst>
                                    <p:cond delay="35000"/>
                                  </p:stCondLst>
                                  <p:childTnLst>
                                    <p:set>
                                      <p:cBhvr>
                                        <p:cTn id="144" dur="1" fill="hold">
                                          <p:stCondLst>
                                            <p:cond delay="0"/>
                                          </p:stCondLst>
                                        </p:cTn>
                                        <p:tgtEl>
                                          <p:spTgt spid="221"/>
                                        </p:tgtEl>
                                        <p:attrNameLst>
                                          <p:attrName>style.visibility</p:attrName>
                                        </p:attrNameLst>
                                      </p:cBhvr>
                                      <p:to>
                                        <p:strVal val="hidden"/>
                                      </p:to>
                                    </p:set>
                                  </p:childTnLst>
                                </p:cTn>
                              </p:par>
                              <p:par>
                                <p:cTn id="145" presetID="1" presetClass="entr" presetSubtype="0" fill="hold" grpId="0" nodeType="withEffect">
                                  <p:stCondLst>
                                    <p:cond delay="35000"/>
                                  </p:stCondLst>
                                  <p:childTnLst>
                                    <p:set>
                                      <p:cBhvr>
                                        <p:cTn id="146" dur="1" fill="hold">
                                          <p:stCondLst>
                                            <p:cond delay="0"/>
                                          </p:stCondLst>
                                        </p:cTn>
                                        <p:tgtEl>
                                          <p:spTgt spid="222"/>
                                        </p:tgtEl>
                                        <p:attrNameLst>
                                          <p:attrName>style.visibility</p:attrName>
                                        </p:attrNameLst>
                                      </p:cBhvr>
                                      <p:to>
                                        <p:strVal val="visible"/>
                                      </p:to>
                                    </p:set>
                                  </p:childTnLst>
                                </p:cTn>
                              </p:par>
                              <p:par>
                                <p:cTn id="147" presetID="1" presetClass="exit" presetSubtype="0" fill="hold" grpId="1" nodeType="withEffect">
                                  <p:stCondLst>
                                    <p:cond delay="36000"/>
                                  </p:stCondLst>
                                  <p:childTnLst>
                                    <p:set>
                                      <p:cBhvr>
                                        <p:cTn id="148" dur="1" fill="hold">
                                          <p:stCondLst>
                                            <p:cond delay="0"/>
                                          </p:stCondLst>
                                        </p:cTn>
                                        <p:tgtEl>
                                          <p:spTgt spid="222"/>
                                        </p:tgtEl>
                                        <p:attrNameLst>
                                          <p:attrName>style.visibility</p:attrName>
                                        </p:attrNameLst>
                                      </p:cBhvr>
                                      <p:to>
                                        <p:strVal val="hidden"/>
                                      </p:to>
                                    </p:set>
                                  </p:childTnLst>
                                </p:cTn>
                              </p:par>
                              <p:par>
                                <p:cTn id="149" presetID="1" presetClass="entr" presetSubtype="0" fill="hold" grpId="0" nodeType="withEffect">
                                  <p:stCondLst>
                                    <p:cond delay="36000"/>
                                  </p:stCondLst>
                                  <p:childTnLst>
                                    <p:set>
                                      <p:cBhvr>
                                        <p:cTn id="150" dur="1" fill="hold">
                                          <p:stCondLst>
                                            <p:cond delay="0"/>
                                          </p:stCondLst>
                                        </p:cTn>
                                        <p:tgtEl>
                                          <p:spTgt spid="223"/>
                                        </p:tgtEl>
                                        <p:attrNameLst>
                                          <p:attrName>style.visibility</p:attrName>
                                        </p:attrNameLst>
                                      </p:cBhvr>
                                      <p:to>
                                        <p:strVal val="visible"/>
                                      </p:to>
                                    </p:set>
                                  </p:childTnLst>
                                </p:cTn>
                              </p:par>
                              <p:par>
                                <p:cTn id="151" presetID="1" presetClass="exit" presetSubtype="0" fill="hold" grpId="1" nodeType="withEffect">
                                  <p:stCondLst>
                                    <p:cond delay="37000"/>
                                  </p:stCondLst>
                                  <p:childTnLst>
                                    <p:set>
                                      <p:cBhvr>
                                        <p:cTn id="152" dur="1" fill="hold">
                                          <p:stCondLst>
                                            <p:cond delay="0"/>
                                          </p:stCondLst>
                                        </p:cTn>
                                        <p:tgtEl>
                                          <p:spTgt spid="223"/>
                                        </p:tgtEl>
                                        <p:attrNameLst>
                                          <p:attrName>style.visibility</p:attrName>
                                        </p:attrNameLst>
                                      </p:cBhvr>
                                      <p:to>
                                        <p:strVal val="hidden"/>
                                      </p:to>
                                    </p:set>
                                  </p:childTnLst>
                                </p:cTn>
                              </p:par>
                              <p:par>
                                <p:cTn id="153" presetID="1" presetClass="entr" presetSubtype="0" fill="hold" grpId="0" nodeType="withEffect">
                                  <p:stCondLst>
                                    <p:cond delay="37000"/>
                                  </p:stCondLst>
                                  <p:childTnLst>
                                    <p:set>
                                      <p:cBhvr>
                                        <p:cTn id="154" dur="1" fill="hold">
                                          <p:stCondLst>
                                            <p:cond delay="0"/>
                                          </p:stCondLst>
                                        </p:cTn>
                                        <p:tgtEl>
                                          <p:spTgt spid="224"/>
                                        </p:tgtEl>
                                        <p:attrNameLst>
                                          <p:attrName>style.visibility</p:attrName>
                                        </p:attrNameLst>
                                      </p:cBhvr>
                                      <p:to>
                                        <p:strVal val="visible"/>
                                      </p:to>
                                    </p:set>
                                  </p:childTnLst>
                                </p:cTn>
                              </p:par>
                              <p:par>
                                <p:cTn id="155" presetID="1" presetClass="exit" presetSubtype="0" fill="hold" grpId="1" nodeType="withEffect">
                                  <p:stCondLst>
                                    <p:cond delay="38000"/>
                                  </p:stCondLst>
                                  <p:childTnLst>
                                    <p:set>
                                      <p:cBhvr>
                                        <p:cTn id="156" dur="1" fill="hold">
                                          <p:stCondLst>
                                            <p:cond delay="0"/>
                                          </p:stCondLst>
                                        </p:cTn>
                                        <p:tgtEl>
                                          <p:spTgt spid="224"/>
                                        </p:tgtEl>
                                        <p:attrNameLst>
                                          <p:attrName>style.visibility</p:attrName>
                                        </p:attrNameLst>
                                      </p:cBhvr>
                                      <p:to>
                                        <p:strVal val="hidden"/>
                                      </p:to>
                                    </p:set>
                                  </p:childTnLst>
                                </p:cTn>
                              </p:par>
                              <p:par>
                                <p:cTn id="157" presetID="1" presetClass="entr" presetSubtype="0" fill="hold" grpId="0" nodeType="withEffect">
                                  <p:stCondLst>
                                    <p:cond delay="38000"/>
                                  </p:stCondLst>
                                  <p:childTnLst>
                                    <p:set>
                                      <p:cBhvr>
                                        <p:cTn id="158" dur="1" fill="hold">
                                          <p:stCondLst>
                                            <p:cond delay="0"/>
                                          </p:stCondLst>
                                        </p:cTn>
                                        <p:tgtEl>
                                          <p:spTgt spid="225"/>
                                        </p:tgtEl>
                                        <p:attrNameLst>
                                          <p:attrName>style.visibility</p:attrName>
                                        </p:attrNameLst>
                                      </p:cBhvr>
                                      <p:to>
                                        <p:strVal val="visible"/>
                                      </p:to>
                                    </p:set>
                                  </p:childTnLst>
                                </p:cTn>
                              </p:par>
                              <p:par>
                                <p:cTn id="159" presetID="1" presetClass="exit" presetSubtype="0" fill="hold" grpId="1" nodeType="withEffect">
                                  <p:stCondLst>
                                    <p:cond delay="39000"/>
                                  </p:stCondLst>
                                  <p:childTnLst>
                                    <p:set>
                                      <p:cBhvr>
                                        <p:cTn id="160" dur="1" fill="hold">
                                          <p:stCondLst>
                                            <p:cond delay="0"/>
                                          </p:stCondLst>
                                        </p:cTn>
                                        <p:tgtEl>
                                          <p:spTgt spid="225"/>
                                        </p:tgtEl>
                                        <p:attrNameLst>
                                          <p:attrName>style.visibility</p:attrName>
                                        </p:attrNameLst>
                                      </p:cBhvr>
                                      <p:to>
                                        <p:strVal val="hidden"/>
                                      </p:to>
                                    </p:set>
                                  </p:childTnLst>
                                </p:cTn>
                              </p:par>
                              <p:par>
                                <p:cTn id="161" presetID="1" presetClass="entr" presetSubtype="0" fill="hold" grpId="0" nodeType="withEffect">
                                  <p:stCondLst>
                                    <p:cond delay="39000"/>
                                  </p:stCondLst>
                                  <p:childTnLst>
                                    <p:set>
                                      <p:cBhvr>
                                        <p:cTn id="162" dur="1" fill="hold">
                                          <p:stCondLst>
                                            <p:cond delay="0"/>
                                          </p:stCondLst>
                                        </p:cTn>
                                        <p:tgtEl>
                                          <p:spTgt spid="226"/>
                                        </p:tgtEl>
                                        <p:attrNameLst>
                                          <p:attrName>style.visibility</p:attrName>
                                        </p:attrNameLst>
                                      </p:cBhvr>
                                      <p:to>
                                        <p:strVal val="visible"/>
                                      </p:to>
                                    </p:set>
                                  </p:childTnLst>
                                </p:cTn>
                              </p:par>
                              <p:par>
                                <p:cTn id="163" presetID="1" presetClass="exit" presetSubtype="0" fill="hold" grpId="1" nodeType="withEffect">
                                  <p:stCondLst>
                                    <p:cond delay="40000"/>
                                  </p:stCondLst>
                                  <p:childTnLst>
                                    <p:set>
                                      <p:cBhvr>
                                        <p:cTn id="164" dur="1" fill="hold">
                                          <p:stCondLst>
                                            <p:cond delay="0"/>
                                          </p:stCondLst>
                                        </p:cTn>
                                        <p:tgtEl>
                                          <p:spTgt spid="226"/>
                                        </p:tgtEl>
                                        <p:attrNameLst>
                                          <p:attrName>style.visibility</p:attrName>
                                        </p:attrNameLst>
                                      </p:cBhvr>
                                      <p:to>
                                        <p:strVal val="hidden"/>
                                      </p:to>
                                    </p:set>
                                  </p:childTnLst>
                                </p:cTn>
                              </p:par>
                              <p:par>
                                <p:cTn id="165" presetID="1" presetClass="entr" presetSubtype="0" fill="hold" grpId="0" nodeType="withEffect">
                                  <p:stCondLst>
                                    <p:cond delay="40000"/>
                                  </p:stCondLst>
                                  <p:childTnLst>
                                    <p:set>
                                      <p:cBhvr>
                                        <p:cTn id="166" dur="1" fill="hold">
                                          <p:stCondLst>
                                            <p:cond delay="0"/>
                                          </p:stCondLst>
                                        </p:cTn>
                                        <p:tgtEl>
                                          <p:spTgt spid="227"/>
                                        </p:tgtEl>
                                        <p:attrNameLst>
                                          <p:attrName>style.visibility</p:attrName>
                                        </p:attrNameLst>
                                      </p:cBhvr>
                                      <p:to>
                                        <p:strVal val="visible"/>
                                      </p:to>
                                    </p:set>
                                  </p:childTnLst>
                                </p:cTn>
                              </p:par>
                              <p:par>
                                <p:cTn id="167" presetID="1" presetClass="exit" presetSubtype="0" fill="hold" grpId="1" nodeType="withEffect">
                                  <p:stCondLst>
                                    <p:cond delay="41000"/>
                                  </p:stCondLst>
                                  <p:childTnLst>
                                    <p:set>
                                      <p:cBhvr>
                                        <p:cTn id="168" dur="1" fill="hold">
                                          <p:stCondLst>
                                            <p:cond delay="0"/>
                                          </p:stCondLst>
                                        </p:cTn>
                                        <p:tgtEl>
                                          <p:spTgt spid="227"/>
                                        </p:tgtEl>
                                        <p:attrNameLst>
                                          <p:attrName>style.visibility</p:attrName>
                                        </p:attrNameLst>
                                      </p:cBhvr>
                                      <p:to>
                                        <p:strVal val="hidden"/>
                                      </p:to>
                                    </p:set>
                                  </p:childTnLst>
                                </p:cTn>
                              </p:par>
                              <p:par>
                                <p:cTn id="169" presetID="1" presetClass="entr" presetSubtype="0" fill="hold" grpId="0" nodeType="withEffect">
                                  <p:stCondLst>
                                    <p:cond delay="41000"/>
                                  </p:stCondLst>
                                  <p:childTnLst>
                                    <p:set>
                                      <p:cBhvr>
                                        <p:cTn id="170" dur="1" fill="hold">
                                          <p:stCondLst>
                                            <p:cond delay="0"/>
                                          </p:stCondLst>
                                        </p:cTn>
                                        <p:tgtEl>
                                          <p:spTgt spid="228"/>
                                        </p:tgtEl>
                                        <p:attrNameLst>
                                          <p:attrName>style.visibility</p:attrName>
                                        </p:attrNameLst>
                                      </p:cBhvr>
                                      <p:to>
                                        <p:strVal val="visible"/>
                                      </p:to>
                                    </p:set>
                                  </p:childTnLst>
                                </p:cTn>
                              </p:par>
                              <p:par>
                                <p:cTn id="171" presetID="1" presetClass="exit" presetSubtype="0" fill="hold" grpId="1" nodeType="withEffect">
                                  <p:stCondLst>
                                    <p:cond delay="42000"/>
                                  </p:stCondLst>
                                  <p:childTnLst>
                                    <p:set>
                                      <p:cBhvr>
                                        <p:cTn id="172" dur="1" fill="hold">
                                          <p:stCondLst>
                                            <p:cond delay="0"/>
                                          </p:stCondLst>
                                        </p:cTn>
                                        <p:tgtEl>
                                          <p:spTgt spid="228"/>
                                        </p:tgtEl>
                                        <p:attrNameLst>
                                          <p:attrName>style.visibility</p:attrName>
                                        </p:attrNameLst>
                                      </p:cBhvr>
                                      <p:to>
                                        <p:strVal val="hidden"/>
                                      </p:to>
                                    </p:set>
                                  </p:childTnLst>
                                </p:cTn>
                              </p:par>
                              <p:par>
                                <p:cTn id="173" presetID="1" presetClass="entr" presetSubtype="0" fill="hold" grpId="0" nodeType="withEffect">
                                  <p:stCondLst>
                                    <p:cond delay="42000"/>
                                  </p:stCondLst>
                                  <p:childTnLst>
                                    <p:set>
                                      <p:cBhvr>
                                        <p:cTn id="174" dur="1" fill="hold">
                                          <p:stCondLst>
                                            <p:cond delay="0"/>
                                          </p:stCondLst>
                                        </p:cTn>
                                        <p:tgtEl>
                                          <p:spTgt spid="229"/>
                                        </p:tgtEl>
                                        <p:attrNameLst>
                                          <p:attrName>style.visibility</p:attrName>
                                        </p:attrNameLst>
                                      </p:cBhvr>
                                      <p:to>
                                        <p:strVal val="visible"/>
                                      </p:to>
                                    </p:set>
                                  </p:childTnLst>
                                </p:cTn>
                              </p:par>
                              <p:par>
                                <p:cTn id="175" presetID="1" presetClass="exit" presetSubtype="0" fill="hold" grpId="1" nodeType="withEffect">
                                  <p:stCondLst>
                                    <p:cond delay="43000"/>
                                  </p:stCondLst>
                                  <p:childTnLst>
                                    <p:set>
                                      <p:cBhvr>
                                        <p:cTn id="176" dur="1" fill="hold">
                                          <p:stCondLst>
                                            <p:cond delay="0"/>
                                          </p:stCondLst>
                                        </p:cTn>
                                        <p:tgtEl>
                                          <p:spTgt spid="229"/>
                                        </p:tgtEl>
                                        <p:attrNameLst>
                                          <p:attrName>style.visibility</p:attrName>
                                        </p:attrNameLst>
                                      </p:cBhvr>
                                      <p:to>
                                        <p:strVal val="hidden"/>
                                      </p:to>
                                    </p:set>
                                  </p:childTnLst>
                                </p:cTn>
                              </p:par>
                              <p:par>
                                <p:cTn id="177" presetID="1" presetClass="entr" presetSubtype="0" fill="hold" grpId="0" nodeType="withEffect">
                                  <p:stCondLst>
                                    <p:cond delay="43000"/>
                                  </p:stCondLst>
                                  <p:childTnLst>
                                    <p:set>
                                      <p:cBhvr>
                                        <p:cTn id="178" dur="1" fill="hold">
                                          <p:stCondLst>
                                            <p:cond delay="0"/>
                                          </p:stCondLst>
                                        </p:cTn>
                                        <p:tgtEl>
                                          <p:spTgt spid="230"/>
                                        </p:tgtEl>
                                        <p:attrNameLst>
                                          <p:attrName>style.visibility</p:attrName>
                                        </p:attrNameLst>
                                      </p:cBhvr>
                                      <p:to>
                                        <p:strVal val="visible"/>
                                      </p:to>
                                    </p:set>
                                  </p:childTnLst>
                                </p:cTn>
                              </p:par>
                              <p:par>
                                <p:cTn id="179" presetID="1" presetClass="exit" presetSubtype="0" fill="hold" grpId="1" nodeType="withEffect">
                                  <p:stCondLst>
                                    <p:cond delay="44000"/>
                                  </p:stCondLst>
                                  <p:childTnLst>
                                    <p:set>
                                      <p:cBhvr>
                                        <p:cTn id="180" dur="1" fill="hold">
                                          <p:stCondLst>
                                            <p:cond delay="0"/>
                                          </p:stCondLst>
                                        </p:cTn>
                                        <p:tgtEl>
                                          <p:spTgt spid="230"/>
                                        </p:tgtEl>
                                        <p:attrNameLst>
                                          <p:attrName>style.visibility</p:attrName>
                                        </p:attrNameLst>
                                      </p:cBhvr>
                                      <p:to>
                                        <p:strVal val="hidden"/>
                                      </p:to>
                                    </p:set>
                                  </p:childTnLst>
                                </p:cTn>
                              </p:par>
                              <p:par>
                                <p:cTn id="181" presetID="1" presetClass="entr" presetSubtype="0" fill="hold" grpId="0" nodeType="withEffect">
                                  <p:stCondLst>
                                    <p:cond delay="44000"/>
                                  </p:stCondLst>
                                  <p:childTnLst>
                                    <p:set>
                                      <p:cBhvr>
                                        <p:cTn id="182" dur="1" fill="hold">
                                          <p:stCondLst>
                                            <p:cond delay="0"/>
                                          </p:stCondLst>
                                        </p:cTn>
                                        <p:tgtEl>
                                          <p:spTgt spid="231"/>
                                        </p:tgtEl>
                                        <p:attrNameLst>
                                          <p:attrName>style.visibility</p:attrName>
                                        </p:attrNameLst>
                                      </p:cBhvr>
                                      <p:to>
                                        <p:strVal val="visible"/>
                                      </p:to>
                                    </p:set>
                                  </p:childTnLst>
                                </p:cTn>
                              </p:par>
                              <p:par>
                                <p:cTn id="183" presetID="1" presetClass="exit" presetSubtype="0" fill="hold" grpId="1" nodeType="withEffect">
                                  <p:stCondLst>
                                    <p:cond delay="45000"/>
                                  </p:stCondLst>
                                  <p:childTnLst>
                                    <p:set>
                                      <p:cBhvr>
                                        <p:cTn id="184" dur="1" fill="hold">
                                          <p:stCondLst>
                                            <p:cond delay="0"/>
                                          </p:stCondLst>
                                        </p:cTn>
                                        <p:tgtEl>
                                          <p:spTgt spid="231"/>
                                        </p:tgtEl>
                                        <p:attrNameLst>
                                          <p:attrName>style.visibility</p:attrName>
                                        </p:attrNameLst>
                                      </p:cBhvr>
                                      <p:to>
                                        <p:strVal val="hidden"/>
                                      </p:to>
                                    </p:set>
                                  </p:childTnLst>
                                </p:cTn>
                              </p:par>
                              <p:par>
                                <p:cTn id="185" presetID="1" presetClass="entr" presetSubtype="0" fill="hold" grpId="0" nodeType="withEffect">
                                  <p:stCondLst>
                                    <p:cond delay="45000"/>
                                  </p:stCondLst>
                                  <p:childTnLst>
                                    <p:set>
                                      <p:cBhvr>
                                        <p:cTn id="186" dur="1" fill="hold">
                                          <p:stCondLst>
                                            <p:cond delay="0"/>
                                          </p:stCondLst>
                                        </p:cTn>
                                        <p:tgtEl>
                                          <p:spTgt spid="232"/>
                                        </p:tgtEl>
                                        <p:attrNameLst>
                                          <p:attrName>style.visibility</p:attrName>
                                        </p:attrNameLst>
                                      </p:cBhvr>
                                      <p:to>
                                        <p:strVal val="visible"/>
                                      </p:to>
                                    </p:set>
                                  </p:childTnLst>
                                </p:cTn>
                              </p:par>
                              <p:par>
                                <p:cTn id="187" presetID="1" presetClass="exit" presetSubtype="0" fill="hold" grpId="1" nodeType="withEffect">
                                  <p:stCondLst>
                                    <p:cond delay="46000"/>
                                  </p:stCondLst>
                                  <p:childTnLst>
                                    <p:set>
                                      <p:cBhvr>
                                        <p:cTn id="188" dur="1" fill="hold">
                                          <p:stCondLst>
                                            <p:cond delay="0"/>
                                          </p:stCondLst>
                                        </p:cTn>
                                        <p:tgtEl>
                                          <p:spTgt spid="232"/>
                                        </p:tgtEl>
                                        <p:attrNameLst>
                                          <p:attrName>style.visibility</p:attrName>
                                        </p:attrNameLst>
                                      </p:cBhvr>
                                      <p:to>
                                        <p:strVal val="hidden"/>
                                      </p:to>
                                    </p:set>
                                  </p:childTnLst>
                                </p:cTn>
                              </p:par>
                              <p:par>
                                <p:cTn id="189" presetID="1" presetClass="entr" presetSubtype="0" fill="hold" grpId="0" nodeType="withEffect">
                                  <p:stCondLst>
                                    <p:cond delay="46000"/>
                                  </p:stCondLst>
                                  <p:childTnLst>
                                    <p:set>
                                      <p:cBhvr>
                                        <p:cTn id="190" dur="1" fill="hold">
                                          <p:stCondLst>
                                            <p:cond delay="0"/>
                                          </p:stCondLst>
                                        </p:cTn>
                                        <p:tgtEl>
                                          <p:spTgt spid="233"/>
                                        </p:tgtEl>
                                        <p:attrNameLst>
                                          <p:attrName>style.visibility</p:attrName>
                                        </p:attrNameLst>
                                      </p:cBhvr>
                                      <p:to>
                                        <p:strVal val="visible"/>
                                      </p:to>
                                    </p:set>
                                  </p:childTnLst>
                                </p:cTn>
                              </p:par>
                              <p:par>
                                <p:cTn id="191" presetID="1" presetClass="exit" presetSubtype="0" fill="hold" grpId="1" nodeType="withEffect">
                                  <p:stCondLst>
                                    <p:cond delay="47000"/>
                                  </p:stCondLst>
                                  <p:childTnLst>
                                    <p:set>
                                      <p:cBhvr>
                                        <p:cTn id="192" dur="1" fill="hold">
                                          <p:stCondLst>
                                            <p:cond delay="0"/>
                                          </p:stCondLst>
                                        </p:cTn>
                                        <p:tgtEl>
                                          <p:spTgt spid="233"/>
                                        </p:tgtEl>
                                        <p:attrNameLst>
                                          <p:attrName>style.visibility</p:attrName>
                                        </p:attrNameLst>
                                      </p:cBhvr>
                                      <p:to>
                                        <p:strVal val="hidden"/>
                                      </p:to>
                                    </p:set>
                                  </p:childTnLst>
                                </p:cTn>
                              </p:par>
                              <p:par>
                                <p:cTn id="193" presetID="1" presetClass="entr" presetSubtype="0" fill="hold" grpId="0" nodeType="withEffect">
                                  <p:stCondLst>
                                    <p:cond delay="47000"/>
                                  </p:stCondLst>
                                  <p:childTnLst>
                                    <p:set>
                                      <p:cBhvr>
                                        <p:cTn id="194" dur="1" fill="hold">
                                          <p:stCondLst>
                                            <p:cond delay="0"/>
                                          </p:stCondLst>
                                        </p:cTn>
                                        <p:tgtEl>
                                          <p:spTgt spid="234"/>
                                        </p:tgtEl>
                                        <p:attrNameLst>
                                          <p:attrName>style.visibility</p:attrName>
                                        </p:attrNameLst>
                                      </p:cBhvr>
                                      <p:to>
                                        <p:strVal val="visible"/>
                                      </p:to>
                                    </p:set>
                                  </p:childTnLst>
                                </p:cTn>
                              </p:par>
                              <p:par>
                                <p:cTn id="195" presetID="1" presetClass="exit" presetSubtype="0" fill="hold" grpId="1" nodeType="withEffect">
                                  <p:stCondLst>
                                    <p:cond delay="48000"/>
                                  </p:stCondLst>
                                  <p:childTnLst>
                                    <p:set>
                                      <p:cBhvr>
                                        <p:cTn id="196" dur="1" fill="hold">
                                          <p:stCondLst>
                                            <p:cond delay="0"/>
                                          </p:stCondLst>
                                        </p:cTn>
                                        <p:tgtEl>
                                          <p:spTgt spid="234"/>
                                        </p:tgtEl>
                                        <p:attrNameLst>
                                          <p:attrName>style.visibility</p:attrName>
                                        </p:attrNameLst>
                                      </p:cBhvr>
                                      <p:to>
                                        <p:strVal val="hidden"/>
                                      </p:to>
                                    </p:set>
                                  </p:childTnLst>
                                </p:cTn>
                              </p:par>
                              <p:par>
                                <p:cTn id="197" presetID="1" presetClass="entr" presetSubtype="0" fill="hold" grpId="0" nodeType="withEffect">
                                  <p:stCondLst>
                                    <p:cond delay="48000"/>
                                  </p:stCondLst>
                                  <p:childTnLst>
                                    <p:set>
                                      <p:cBhvr>
                                        <p:cTn id="198" dur="1" fill="hold">
                                          <p:stCondLst>
                                            <p:cond delay="0"/>
                                          </p:stCondLst>
                                        </p:cTn>
                                        <p:tgtEl>
                                          <p:spTgt spid="235"/>
                                        </p:tgtEl>
                                        <p:attrNameLst>
                                          <p:attrName>style.visibility</p:attrName>
                                        </p:attrNameLst>
                                      </p:cBhvr>
                                      <p:to>
                                        <p:strVal val="visible"/>
                                      </p:to>
                                    </p:set>
                                  </p:childTnLst>
                                </p:cTn>
                              </p:par>
                              <p:par>
                                <p:cTn id="199" presetID="1" presetClass="exit" presetSubtype="0" fill="hold" grpId="1" nodeType="withEffect">
                                  <p:stCondLst>
                                    <p:cond delay="49000"/>
                                  </p:stCondLst>
                                  <p:childTnLst>
                                    <p:set>
                                      <p:cBhvr>
                                        <p:cTn id="200" dur="1" fill="hold">
                                          <p:stCondLst>
                                            <p:cond delay="0"/>
                                          </p:stCondLst>
                                        </p:cTn>
                                        <p:tgtEl>
                                          <p:spTgt spid="235"/>
                                        </p:tgtEl>
                                        <p:attrNameLst>
                                          <p:attrName>style.visibility</p:attrName>
                                        </p:attrNameLst>
                                      </p:cBhvr>
                                      <p:to>
                                        <p:strVal val="hidden"/>
                                      </p:to>
                                    </p:set>
                                  </p:childTnLst>
                                </p:cTn>
                              </p:par>
                              <p:par>
                                <p:cTn id="201" presetID="1" presetClass="entr" presetSubtype="0" fill="hold" grpId="0" nodeType="withEffect">
                                  <p:stCondLst>
                                    <p:cond delay="49000"/>
                                  </p:stCondLst>
                                  <p:childTnLst>
                                    <p:set>
                                      <p:cBhvr>
                                        <p:cTn id="202" dur="1" fill="hold">
                                          <p:stCondLst>
                                            <p:cond delay="0"/>
                                          </p:stCondLst>
                                        </p:cTn>
                                        <p:tgtEl>
                                          <p:spTgt spid="236"/>
                                        </p:tgtEl>
                                        <p:attrNameLst>
                                          <p:attrName>style.visibility</p:attrName>
                                        </p:attrNameLst>
                                      </p:cBhvr>
                                      <p:to>
                                        <p:strVal val="visible"/>
                                      </p:to>
                                    </p:set>
                                  </p:childTnLst>
                                </p:cTn>
                              </p:par>
                              <p:par>
                                <p:cTn id="203" presetID="1" presetClass="exit" presetSubtype="0" fill="hold" grpId="1" nodeType="withEffect">
                                  <p:stCondLst>
                                    <p:cond delay="50000"/>
                                  </p:stCondLst>
                                  <p:childTnLst>
                                    <p:set>
                                      <p:cBhvr>
                                        <p:cTn id="204" dur="1" fill="hold">
                                          <p:stCondLst>
                                            <p:cond delay="0"/>
                                          </p:stCondLst>
                                        </p:cTn>
                                        <p:tgtEl>
                                          <p:spTgt spid="236"/>
                                        </p:tgtEl>
                                        <p:attrNameLst>
                                          <p:attrName>style.visibility</p:attrName>
                                        </p:attrNameLst>
                                      </p:cBhvr>
                                      <p:to>
                                        <p:strVal val="hidden"/>
                                      </p:to>
                                    </p:set>
                                  </p:childTnLst>
                                </p:cTn>
                              </p:par>
                              <p:par>
                                <p:cTn id="205" presetID="1" presetClass="entr" presetSubtype="0" fill="hold" grpId="0" nodeType="withEffect">
                                  <p:stCondLst>
                                    <p:cond delay="50000"/>
                                  </p:stCondLst>
                                  <p:childTnLst>
                                    <p:set>
                                      <p:cBhvr>
                                        <p:cTn id="206" dur="1" fill="hold">
                                          <p:stCondLst>
                                            <p:cond delay="0"/>
                                          </p:stCondLst>
                                        </p:cTn>
                                        <p:tgtEl>
                                          <p:spTgt spid="237"/>
                                        </p:tgtEl>
                                        <p:attrNameLst>
                                          <p:attrName>style.visibility</p:attrName>
                                        </p:attrNameLst>
                                      </p:cBhvr>
                                      <p:to>
                                        <p:strVal val="visible"/>
                                      </p:to>
                                    </p:set>
                                  </p:childTnLst>
                                </p:cTn>
                              </p:par>
                              <p:par>
                                <p:cTn id="207" presetID="1" presetClass="exit" presetSubtype="0" fill="hold" grpId="1" nodeType="withEffect">
                                  <p:stCondLst>
                                    <p:cond delay="51000"/>
                                  </p:stCondLst>
                                  <p:childTnLst>
                                    <p:set>
                                      <p:cBhvr>
                                        <p:cTn id="208" dur="1" fill="hold">
                                          <p:stCondLst>
                                            <p:cond delay="0"/>
                                          </p:stCondLst>
                                        </p:cTn>
                                        <p:tgtEl>
                                          <p:spTgt spid="237"/>
                                        </p:tgtEl>
                                        <p:attrNameLst>
                                          <p:attrName>style.visibility</p:attrName>
                                        </p:attrNameLst>
                                      </p:cBhvr>
                                      <p:to>
                                        <p:strVal val="hidden"/>
                                      </p:to>
                                    </p:set>
                                  </p:childTnLst>
                                </p:cTn>
                              </p:par>
                              <p:par>
                                <p:cTn id="209" presetID="1" presetClass="entr" presetSubtype="0" fill="hold" grpId="0" nodeType="withEffect">
                                  <p:stCondLst>
                                    <p:cond delay="51000"/>
                                  </p:stCondLst>
                                  <p:childTnLst>
                                    <p:set>
                                      <p:cBhvr>
                                        <p:cTn id="210" dur="1" fill="hold">
                                          <p:stCondLst>
                                            <p:cond delay="0"/>
                                          </p:stCondLst>
                                        </p:cTn>
                                        <p:tgtEl>
                                          <p:spTgt spid="238"/>
                                        </p:tgtEl>
                                        <p:attrNameLst>
                                          <p:attrName>style.visibility</p:attrName>
                                        </p:attrNameLst>
                                      </p:cBhvr>
                                      <p:to>
                                        <p:strVal val="visible"/>
                                      </p:to>
                                    </p:set>
                                  </p:childTnLst>
                                </p:cTn>
                              </p:par>
                              <p:par>
                                <p:cTn id="211" presetID="1" presetClass="exit" presetSubtype="0" fill="hold" grpId="1" nodeType="withEffect">
                                  <p:stCondLst>
                                    <p:cond delay="52000"/>
                                  </p:stCondLst>
                                  <p:childTnLst>
                                    <p:set>
                                      <p:cBhvr>
                                        <p:cTn id="212" dur="1" fill="hold">
                                          <p:stCondLst>
                                            <p:cond delay="0"/>
                                          </p:stCondLst>
                                        </p:cTn>
                                        <p:tgtEl>
                                          <p:spTgt spid="238"/>
                                        </p:tgtEl>
                                        <p:attrNameLst>
                                          <p:attrName>style.visibility</p:attrName>
                                        </p:attrNameLst>
                                      </p:cBhvr>
                                      <p:to>
                                        <p:strVal val="hidden"/>
                                      </p:to>
                                    </p:set>
                                  </p:childTnLst>
                                </p:cTn>
                              </p:par>
                              <p:par>
                                <p:cTn id="213" presetID="1" presetClass="entr" presetSubtype="0" fill="hold" grpId="0" nodeType="withEffect">
                                  <p:stCondLst>
                                    <p:cond delay="52000"/>
                                  </p:stCondLst>
                                  <p:childTnLst>
                                    <p:set>
                                      <p:cBhvr>
                                        <p:cTn id="214" dur="1" fill="hold">
                                          <p:stCondLst>
                                            <p:cond delay="0"/>
                                          </p:stCondLst>
                                        </p:cTn>
                                        <p:tgtEl>
                                          <p:spTgt spid="239"/>
                                        </p:tgtEl>
                                        <p:attrNameLst>
                                          <p:attrName>style.visibility</p:attrName>
                                        </p:attrNameLst>
                                      </p:cBhvr>
                                      <p:to>
                                        <p:strVal val="visible"/>
                                      </p:to>
                                    </p:set>
                                  </p:childTnLst>
                                </p:cTn>
                              </p:par>
                              <p:par>
                                <p:cTn id="215" presetID="1" presetClass="exit" presetSubtype="0" fill="hold" grpId="1" nodeType="withEffect">
                                  <p:stCondLst>
                                    <p:cond delay="53000"/>
                                  </p:stCondLst>
                                  <p:childTnLst>
                                    <p:set>
                                      <p:cBhvr>
                                        <p:cTn id="216" dur="1" fill="hold">
                                          <p:stCondLst>
                                            <p:cond delay="0"/>
                                          </p:stCondLst>
                                        </p:cTn>
                                        <p:tgtEl>
                                          <p:spTgt spid="239"/>
                                        </p:tgtEl>
                                        <p:attrNameLst>
                                          <p:attrName>style.visibility</p:attrName>
                                        </p:attrNameLst>
                                      </p:cBhvr>
                                      <p:to>
                                        <p:strVal val="hidden"/>
                                      </p:to>
                                    </p:set>
                                  </p:childTnLst>
                                </p:cTn>
                              </p:par>
                              <p:par>
                                <p:cTn id="217" presetID="1" presetClass="entr" presetSubtype="0" fill="hold" grpId="0" nodeType="withEffect">
                                  <p:stCondLst>
                                    <p:cond delay="53000"/>
                                  </p:stCondLst>
                                  <p:childTnLst>
                                    <p:set>
                                      <p:cBhvr>
                                        <p:cTn id="218" dur="1" fill="hold">
                                          <p:stCondLst>
                                            <p:cond delay="0"/>
                                          </p:stCondLst>
                                        </p:cTn>
                                        <p:tgtEl>
                                          <p:spTgt spid="240"/>
                                        </p:tgtEl>
                                        <p:attrNameLst>
                                          <p:attrName>style.visibility</p:attrName>
                                        </p:attrNameLst>
                                      </p:cBhvr>
                                      <p:to>
                                        <p:strVal val="visible"/>
                                      </p:to>
                                    </p:set>
                                  </p:childTnLst>
                                </p:cTn>
                              </p:par>
                              <p:par>
                                <p:cTn id="219" presetID="1" presetClass="exit" presetSubtype="0" fill="hold" grpId="1" nodeType="withEffect">
                                  <p:stCondLst>
                                    <p:cond delay="54000"/>
                                  </p:stCondLst>
                                  <p:childTnLst>
                                    <p:set>
                                      <p:cBhvr>
                                        <p:cTn id="220" dur="1" fill="hold">
                                          <p:stCondLst>
                                            <p:cond delay="0"/>
                                          </p:stCondLst>
                                        </p:cTn>
                                        <p:tgtEl>
                                          <p:spTgt spid="240"/>
                                        </p:tgtEl>
                                        <p:attrNameLst>
                                          <p:attrName>style.visibility</p:attrName>
                                        </p:attrNameLst>
                                      </p:cBhvr>
                                      <p:to>
                                        <p:strVal val="hidden"/>
                                      </p:to>
                                    </p:set>
                                  </p:childTnLst>
                                </p:cTn>
                              </p:par>
                              <p:par>
                                <p:cTn id="221" presetID="1" presetClass="entr" presetSubtype="0" fill="hold" grpId="0" nodeType="withEffect">
                                  <p:stCondLst>
                                    <p:cond delay="54000"/>
                                  </p:stCondLst>
                                  <p:childTnLst>
                                    <p:set>
                                      <p:cBhvr>
                                        <p:cTn id="222" dur="1" fill="hold">
                                          <p:stCondLst>
                                            <p:cond delay="0"/>
                                          </p:stCondLst>
                                        </p:cTn>
                                        <p:tgtEl>
                                          <p:spTgt spid="241"/>
                                        </p:tgtEl>
                                        <p:attrNameLst>
                                          <p:attrName>style.visibility</p:attrName>
                                        </p:attrNameLst>
                                      </p:cBhvr>
                                      <p:to>
                                        <p:strVal val="visible"/>
                                      </p:to>
                                    </p:set>
                                  </p:childTnLst>
                                </p:cTn>
                              </p:par>
                              <p:par>
                                <p:cTn id="223" presetID="1" presetClass="exit" presetSubtype="0" fill="hold" grpId="1" nodeType="withEffect">
                                  <p:stCondLst>
                                    <p:cond delay="55000"/>
                                  </p:stCondLst>
                                  <p:childTnLst>
                                    <p:set>
                                      <p:cBhvr>
                                        <p:cTn id="224" dur="1" fill="hold">
                                          <p:stCondLst>
                                            <p:cond delay="0"/>
                                          </p:stCondLst>
                                        </p:cTn>
                                        <p:tgtEl>
                                          <p:spTgt spid="241"/>
                                        </p:tgtEl>
                                        <p:attrNameLst>
                                          <p:attrName>style.visibility</p:attrName>
                                        </p:attrNameLst>
                                      </p:cBhvr>
                                      <p:to>
                                        <p:strVal val="hidden"/>
                                      </p:to>
                                    </p:set>
                                  </p:childTnLst>
                                </p:cTn>
                              </p:par>
                              <p:par>
                                <p:cTn id="225" presetID="1" presetClass="entr" presetSubtype="0" fill="hold" grpId="0" nodeType="withEffect">
                                  <p:stCondLst>
                                    <p:cond delay="55000"/>
                                  </p:stCondLst>
                                  <p:childTnLst>
                                    <p:set>
                                      <p:cBhvr>
                                        <p:cTn id="226" dur="1" fill="hold">
                                          <p:stCondLst>
                                            <p:cond delay="0"/>
                                          </p:stCondLst>
                                        </p:cTn>
                                        <p:tgtEl>
                                          <p:spTgt spid="242"/>
                                        </p:tgtEl>
                                        <p:attrNameLst>
                                          <p:attrName>style.visibility</p:attrName>
                                        </p:attrNameLst>
                                      </p:cBhvr>
                                      <p:to>
                                        <p:strVal val="visible"/>
                                      </p:to>
                                    </p:set>
                                  </p:childTnLst>
                                </p:cTn>
                              </p:par>
                              <p:par>
                                <p:cTn id="227" presetID="1" presetClass="exit" presetSubtype="0" fill="hold" grpId="1" nodeType="withEffect">
                                  <p:stCondLst>
                                    <p:cond delay="56000"/>
                                  </p:stCondLst>
                                  <p:childTnLst>
                                    <p:set>
                                      <p:cBhvr>
                                        <p:cTn id="228" dur="1" fill="hold">
                                          <p:stCondLst>
                                            <p:cond delay="0"/>
                                          </p:stCondLst>
                                        </p:cTn>
                                        <p:tgtEl>
                                          <p:spTgt spid="242"/>
                                        </p:tgtEl>
                                        <p:attrNameLst>
                                          <p:attrName>style.visibility</p:attrName>
                                        </p:attrNameLst>
                                      </p:cBhvr>
                                      <p:to>
                                        <p:strVal val="hidden"/>
                                      </p:to>
                                    </p:set>
                                  </p:childTnLst>
                                </p:cTn>
                              </p:par>
                              <p:par>
                                <p:cTn id="229" presetID="1" presetClass="entr" presetSubtype="0" fill="hold" grpId="0" nodeType="withEffect">
                                  <p:stCondLst>
                                    <p:cond delay="56000"/>
                                  </p:stCondLst>
                                  <p:childTnLst>
                                    <p:set>
                                      <p:cBhvr>
                                        <p:cTn id="230" dur="1" fill="hold">
                                          <p:stCondLst>
                                            <p:cond delay="0"/>
                                          </p:stCondLst>
                                        </p:cTn>
                                        <p:tgtEl>
                                          <p:spTgt spid="243"/>
                                        </p:tgtEl>
                                        <p:attrNameLst>
                                          <p:attrName>style.visibility</p:attrName>
                                        </p:attrNameLst>
                                      </p:cBhvr>
                                      <p:to>
                                        <p:strVal val="visible"/>
                                      </p:to>
                                    </p:set>
                                  </p:childTnLst>
                                </p:cTn>
                              </p:par>
                              <p:par>
                                <p:cTn id="231" presetID="1" presetClass="exit" presetSubtype="0" fill="hold" grpId="1" nodeType="withEffect">
                                  <p:stCondLst>
                                    <p:cond delay="57000"/>
                                  </p:stCondLst>
                                  <p:childTnLst>
                                    <p:set>
                                      <p:cBhvr>
                                        <p:cTn id="232" dur="1" fill="hold">
                                          <p:stCondLst>
                                            <p:cond delay="0"/>
                                          </p:stCondLst>
                                        </p:cTn>
                                        <p:tgtEl>
                                          <p:spTgt spid="243"/>
                                        </p:tgtEl>
                                        <p:attrNameLst>
                                          <p:attrName>style.visibility</p:attrName>
                                        </p:attrNameLst>
                                      </p:cBhvr>
                                      <p:to>
                                        <p:strVal val="hidden"/>
                                      </p:to>
                                    </p:set>
                                  </p:childTnLst>
                                </p:cTn>
                              </p:par>
                              <p:par>
                                <p:cTn id="233" presetID="1" presetClass="entr" presetSubtype="0" fill="hold" grpId="0" nodeType="withEffect">
                                  <p:stCondLst>
                                    <p:cond delay="57000"/>
                                  </p:stCondLst>
                                  <p:childTnLst>
                                    <p:set>
                                      <p:cBhvr>
                                        <p:cTn id="234" dur="1" fill="hold">
                                          <p:stCondLst>
                                            <p:cond delay="0"/>
                                          </p:stCondLst>
                                        </p:cTn>
                                        <p:tgtEl>
                                          <p:spTgt spid="244"/>
                                        </p:tgtEl>
                                        <p:attrNameLst>
                                          <p:attrName>style.visibility</p:attrName>
                                        </p:attrNameLst>
                                      </p:cBhvr>
                                      <p:to>
                                        <p:strVal val="visible"/>
                                      </p:to>
                                    </p:set>
                                  </p:childTnLst>
                                </p:cTn>
                              </p:par>
                              <p:par>
                                <p:cTn id="235" presetID="1" presetClass="exit" presetSubtype="0" fill="hold" grpId="1" nodeType="withEffect">
                                  <p:stCondLst>
                                    <p:cond delay="58000"/>
                                  </p:stCondLst>
                                  <p:childTnLst>
                                    <p:set>
                                      <p:cBhvr>
                                        <p:cTn id="236" dur="1" fill="hold">
                                          <p:stCondLst>
                                            <p:cond delay="0"/>
                                          </p:stCondLst>
                                        </p:cTn>
                                        <p:tgtEl>
                                          <p:spTgt spid="244"/>
                                        </p:tgtEl>
                                        <p:attrNameLst>
                                          <p:attrName>style.visibility</p:attrName>
                                        </p:attrNameLst>
                                      </p:cBhvr>
                                      <p:to>
                                        <p:strVal val="hidden"/>
                                      </p:to>
                                    </p:set>
                                  </p:childTnLst>
                                </p:cTn>
                              </p:par>
                              <p:par>
                                <p:cTn id="237" presetID="1" presetClass="entr" presetSubtype="0" fill="hold" grpId="0" nodeType="withEffect">
                                  <p:stCondLst>
                                    <p:cond delay="58000"/>
                                  </p:stCondLst>
                                  <p:childTnLst>
                                    <p:set>
                                      <p:cBhvr>
                                        <p:cTn id="238" dur="1" fill="hold">
                                          <p:stCondLst>
                                            <p:cond delay="0"/>
                                          </p:stCondLst>
                                        </p:cTn>
                                        <p:tgtEl>
                                          <p:spTgt spid="245"/>
                                        </p:tgtEl>
                                        <p:attrNameLst>
                                          <p:attrName>style.visibility</p:attrName>
                                        </p:attrNameLst>
                                      </p:cBhvr>
                                      <p:to>
                                        <p:strVal val="visible"/>
                                      </p:to>
                                    </p:set>
                                  </p:childTnLst>
                                </p:cTn>
                              </p:par>
                              <p:par>
                                <p:cTn id="239" presetID="1" presetClass="exit" presetSubtype="0" fill="hold" grpId="1" nodeType="withEffect">
                                  <p:stCondLst>
                                    <p:cond delay="59000"/>
                                  </p:stCondLst>
                                  <p:childTnLst>
                                    <p:set>
                                      <p:cBhvr>
                                        <p:cTn id="240" dur="1" fill="hold">
                                          <p:stCondLst>
                                            <p:cond delay="0"/>
                                          </p:stCondLst>
                                        </p:cTn>
                                        <p:tgtEl>
                                          <p:spTgt spid="245"/>
                                        </p:tgtEl>
                                        <p:attrNameLst>
                                          <p:attrName>style.visibility</p:attrName>
                                        </p:attrNameLst>
                                      </p:cBhvr>
                                      <p:to>
                                        <p:strVal val="hidden"/>
                                      </p:to>
                                    </p:set>
                                  </p:childTnLst>
                                </p:cTn>
                              </p:par>
                              <p:par>
                                <p:cTn id="241" presetID="1" presetClass="entr" presetSubtype="0" fill="hold" grpId="0" nodeType="withEffect">
                                  <p:stCondLst>
                                    <p:cond delay="59000"/>
                                  </p:stCondLst>
                                  <p:childTnLst>
                                    <p:set>
                                      <p:cBhvr>
                                        <p:cTn id="242"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87" grpId="1"/>
      <p:bldP spid="188" grpId="0"/>
      <p:bldP spid="188" grpId="1"/>
      <p:bldP spid="189" grpId="0"/>
      <p:bldP spid="189" grpId="1"/>
      <p:bldP spid="190" grpId="0"/>
      <p:bldP spid="190" grpId="1"/>
      <p:bldP spid="191" grpId="0"/>
      <p:bldP spid="191" grpId="1"/>
      <p:bldP spid="192" grpId="0"/>
      <p:bldP spid="192" grpId="1"/>
      <p:bldP spid="193" grpId="0"/>
      <p:bldP spid="193" grpId="1"/>
      <p:bldP spid="194" grpId="0"/>
      <p:bldP spid="194" grpId="1"/>
      <p:bldP spid="195" grpId="0"/>
      <p:bldP spid="195" grpId="1"/>
      <p:bldP spid="196" grpId="0"/>
      <p:bldP spid="196" grpId="1"/>
      <p:bldP spid="197" grpId="0"/>
      <p:bldP spid="197" grpId="1"/>
      <p:bldP spid="198" grpId="0"/>
      <p:bldP spid="198" grpId="1"/>
      <p:bldP spid="199" grpId="0"/>
      <p:bldP spid="199" grpId="1"/>
      <p:bldP spid="200" grpId="0"/>
      <p:bldP spid="200" grpId="1"/>
      <p:bldP spid="201" grpId="0"/>
      <p:bldP spid="201" grpId="1"/>
      <p:bldP spid="202" grpId="0"/>
      <p:bldP spid="202" grpId="1"/>
      <p:bldP spid="203" grpId="0"/>
      <p:bldP spid="203" grpId="1"/>
      <p:bldP spid="204" grpId="0"/>
      <p:bldP spid="204" grpId="1"/>
      <p:bldP spid="205" grpId="0"/>
      <p:bldP spid="205" grpId="1"/>
      <p:bldP spid="206" grpId="0"/>
      <p:bldP spid="206" grpId="1"/>
      <p:bldP spid="207" grpId="0"/>
      <p:bldP spid="207" grpId="1"/>
      <p:bldP spid="208" grpId="0"/>
      <p:bldP spid="208" grpId="1"/>
      <p:bldP spid="209" grpId="0"/>
      <p:bldP spid="209" grpId="1"/>
      <p:bldP spid="210" grpId="0"/>
      <p:bldP spid="210" grpId="1"/>
      <p:bldP spid="211" grpId="0"/>
      <p:bldP spid="211" grpId="1"/>
      <p:bldP spid="212" grpId="0"/>
      <p:bldP spid="212" grpId="1"/>
      <p:bldP spid="213" grpId="0"/>
      <p:bldP spid="213" grpId="1"/>
      <p:bldP spid="214" grpId="0"/>
      <p:bldP spid="214" grpId="1"/>
      <p:bldP spid="215" grpId="0"/>
      <p:bldP spid="215" grpId="1"/>
      <p:bldP spid="216" grpId="0"/>
      <p:bldP spid="216" grpId="1"/>
      <p:bldP spid="217" grpId="0"/>
      <p:bldP spid="217" grpId="1"/>
      <p:bldP spid="218" grpId="0"/>
      <p:bldP spid="218" grpId="1"/>
      <p:bldP spid="219" grpId="0"/>
      <p:bldP spid="219" grpId="1"/>
      <p:bldP spid="220" grpId="0"/>
      <p:bldP spid="220" grpId="1"/>
      <p:bldP spid="221" grpId="0"/>
      <p:bldP spid="221" grpId="1"/>
      <p:bldP spid="222" grpId="0"/>
      <p:bldP spid="222" grpId="1"/>
      <p:bldP spid="223" grpId="0"/>
      <p:bldP spid="223" grpId="1"/>
      <p:bldP spid="224" grpId="0"/>
      <p:bldP spid="224" grpId="1"/>
      <p:bldP spid="225" grpId="0"/>
      <p:bldP spid="225" grpId="1"/>
      <p:bldP spid="226" grpId="0"/>
      <p:bldP spid="226" grpId="1"/>
      <p:bldP spid="227" grpId="0"/>
      <p:bldP spid="227" grpId="1"/>
      <p:bldP spid="228" grpId="0"/>
      <p:bldP spid="228" grpId="1"/>
      <p:bldP spid="229" grpId="0"/>
      <p:bldP spid="229" grpId="1"/>
      <p:bldP spid="230" grpId="0"/>
      <p:bldP spid="230" grpId="1"/>
      <p:bldP spid="231" grpId="0"/>
      <p:bldP spid="231" grpId="1"/>
      <p:bldP spid="232" grpId="0"/>
      <p:bldP spid="232" grpId="1"/>
      <p:bldP spid="233" grpId="0"/>
      <p:bldP spid="233" grpId="1"/>
      <p:bldP spid="234" grpId="0"/>
      <p:bldP spid="234" grpId="1"/>
      <p:bldP spid="235" grpId="0"/>
      <p:bldP spid="235" grpId="1"/>
      <p:bldP spid="236" grpId="0"/>
      <p:bldP spid="236" grpId="1"/>
      <p:bldP spid="237" grpId="0"/>
      <p:bldP spid="237" grpId="1"/>
      <p:bldP spid="238" grpId="0"/>
      <p:bldP spid="238" grpId="1"/>
      <p:bldP spid="239" grpId="0"/>
      <p:bldP spid="239" grpId="1"/>
      <p:bldP spid="240" grpId="0"/>
      <p:bldP spid="240" grpId="1"/>
      <p:bldP spid="241" grpId="0"/>
      <p:bldP spid="241" grpId="1"/>
      <p:bldP spid="242" grpId="0"/>
      <p:bldP spid="242" grpId="1"/>
      <p:bldP spid="243" grpId="0"/>
      <p:bldP spid="243" grpId="1"/>
      <p:bldP spid="244" grpId="0"/>
      <p:bldP spid="244" grpId="1"/>
      <p:bldP spid="245" grpId="0"/>
      <p:bldP spid="245" grpId="1"/>
      <p:bldP spid="246" grpId="0"/>
    </p:bldLst>
  </p:timing>
</p:sld>
</file>

<file path=ppt/theme/theme1.xml><?xml version="1.0" encoding="utf-8"?>
<a:theme xmlns:a="http://schemas.openxmlformats.org/drawingml/2006/main" name="Default Design">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3859</TotalTime>
  <Words>1629</Words>
  <Application>Microsoft Macintosh PowerPoint</Application>
  <PresentationFormat>On-screen Show (4:3)</PresentationFormat>
  <Paragraphs>696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Adobe Arabic</vt:lpstr>
      <vt:lpstr>Adobe Fan Heiti Std B</vt:lpstr>
      <vt:lpstr>Verdana</vt:lpstr>
      <vt:lpstr>Arial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Timer Test</dc:title>
  <dc:creator>eclipse;www.PresenterMedia.com</dc:creator>
  <cp:lastModifiedBy>Microsoft Office User</cp:lastModifiedBy>
  <cp:revision>150</cp:revision>
  <dcterms:created xsi:type="dcterms:W3CDTF">2004-03-26T17:02:16Z</dcterms:created>
  <dcterms:modified xsi:type="dcterms:W3CDTF">2018-06-29T06:40:58Z</dcterms:modified>
</cp:coreProperties>
</file>